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4" r:id="rId3"/>
    <p:sldId id="257" r:id="rId4"/>
    <p:sldId id="266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8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3498" y="1713412"/>
            <a:ext cx="8229600" cy="1894362"/>
          </a:xfrm>
        </p:spPr>
        <p:txBody>
          <a:bodyPr/>
          <a:lstStyle/>
          <a:p>
            <a:pPr algn="ctr"/>
            <a:r>
              <a:rPr lang="tr-TR" b="1" dirty="0" smtClean="0"/>
              <a:t>AĞIZ VE DİŞ SAĞLIĞI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b="0" dirty="0" smtClean="0">
                <a:solidFill>
                  <a:schemeClr val="tx1"/>
                </a:solidFill>
              </a:rPr>
              <a:t>YUKARIGÖKLÜ ANADOLU LİSESİ</a:t>
            </a:r>
          </a:p>
          <a:p>
            <a:pPr algn="r"/>
            <a:r>
              <a:rPr lang="tr-TR" b="0" dirty="0" smtClean="0">
                <a:solidFill>
                  <a:schemeClr val="tx1"/>
                </a:solidFill>
              </a:rPr>
              <a:t>REHBERLİK SERVİSİ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KPSS (ÖNLİSANS)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2024 verilerine göre bu bölüm 79 puan ile kapatmıştır.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AĞIZ VE DİŞ SAĞLIĞI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Diş hekimlerine ağız ve dişle ilgili uygulamalarda çalışma ortamını hazırlayan, ekipman sağlayan, hastayı kabul eden ve hastaya yardımcı olan, tüm klinik çalışmaları sırasında hekime destek olan sağlık personelidir.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PROGRAM HAKKINDA BİLGİLER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2 yıllık </a:t>
            </a:r>
            <a:r>
              <a:rPr lang="tr-TR" dirty="0" err="1" smtClean="0"/>
              <a:t>önlisans</a:t>
            </a:r>
            <a:r>
              <a:rPr lang="tr-TR" dirty="0" smtClean="0"/>
              <a:t> programıdır.</a:t>
            </a:r>
          </a:p>
          <a:p>
            <a:pPr marL="0" indent="0" algn="just">
              <a:buNone/>
            </a:pPr>
            <a:endParaRPr lang="tr-TR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None/>
            </a:pPr>
            <a:endParaRPr lang="tr-TR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SİSTEM 3\Downloads\WhatsApp Image 2024-12-12 at 19.29.1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799" y="266428"/>
            <a:ext cx="11134452" cy="6069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99012" y="521882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GÖREVLERİ</a:t>
            </a:r>
            <a:br>
              <a:rPr lang="tr-TR" sz="2800" dirty="0" smtClean="0"/>
            </a:b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İş süreçlerinde, iş sağlığı ve güvenliği kurallarına, çevre koruma düzenlemelerine, mesleğin verimlilik ve kalite gerekliliklerine uygun olarak;</a:t>
            </a:r>
          </a:p>
          <a:p>
            <a:pPr>
              <a:buNone/>
            </a:pPr>
            <a:r>
              <a:rPr lang="tr-TR" dirty="0" smtClean="0"/>
              <a:t> - İş organizasyonu yapar,</a:t>
            </a:r>
          </a:p>
          <a:p>
            <a:pPr>
              <a:buNone/>
            </a:pPr>
            <a:r>
              <a:rPr lang="tr-TR" dirty="0" smtClean="0"/>
              <a:t> - Diş Hekimliği kliniğinin düzenini sağlar,</a:t>
            </a:r>
          </a:p>
          <a:p>
            <a:pPr>
              <a:buNone/>
            </a:pPr>
            <a:r>
              <a:rPr lang="tr-TR" dirty="0" smtClean="0"/>
              <a:t> - Temizlik denetimini yapar,</a:t>
            </a:r>
          </a:p>
          <a:p>
            <a:pPr>
              <a:buNone/>
            </a:pPr>
            <a:r>
              <a:rPr lang="tr-TR" dirty="0" smtClean="0"/>
              <a:t> - Kullanılacak malzemeleri ve ortamı elverişli hale getirir,</a:t>
            </a:r>
          </a:p>
          <a:p>
            <a:pPr>
              <a:buNone/>
            </a:pPr>
            <a:r>
              <a:rPr lang="tr-TR" dirty="0" smtClean="0"/>
              <a:t> - Hasta randevularını düzenler ve hekime bilgi verir, hasta kayıtlarının giriş işlemini yapar, hastaları yönlendirir,</a:t>
            </a:r>
          </a:p>
          <a:p>
            <a:pPr>
              <a:buNone/>
            </a:pPr>
            <a:r>
              <a:rPr lang="tr-TR" dirty="0" smtClean="0"/>
              <a:t> - Sterilizasyon ve dezenfeksiyon konusunda ilgili personel ile birlikte çalışır,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GÖREVLERİ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tr-TR" dirty="0" err="1" smtClean="0"/>
              <a:t>Dentol</a:t>
            </a:r>
            <a:r>
              <a:rPr lang="tr-TR" dirty="0" smtClean="0"/>
              <a:t> </a:t>
            </a:r>
            <a:r>
              <a:rPr lang="tr-TR" dirty="0" err="1" smtClean="0"/>
              <a:t>ünitlerin</a:t>
            </a:r>
            <a:r>
              <a:rPr lang="tr-TR" dirty="0" smtClean="0"/>
              <a:t> bir sonraki hasta için hazır hale getirilmesini sağlar, </a:t>
            </a:r>
          </a:p>
          <a:p>
            <a:pPr>
              <a:buFontTx/>
              <a:buChar char="-"/>
            </a:pPr>
            <a:r>
              <a:rPr lang="tr-TR" dirty="0" smtClean="0"/>
              <a:t>Dolgu maddelerinin ve ölçü maddelerinin karıştırılmasını yapar,</a:t>
            </a:r>
          </a:p>
          <a:p>
            <a:pPr>
              <a:buFontTx/>
              <a:buChar char="-"/>
            </a:pPr>
            <a:r>
              <a:rPr lang="tr-TR" dirty="0" smtClean="0"/>
              <a:t> - Ölçü maddelerinin </a:t>
            </a:r>
            <a:r>
              <a:rPr lang="tr-TR" dirty="0" err="1" smtClean="0"/>
              <a:t>laboratuvara</a:t>
            </a:r>
            <a:r>
              <a:rPr lang="tr-TR" dirty="0" smtClean="0"/>
              <a:t> ulaştırılmasını sağlar,</a:t>
            </a:r>
          </a:p>
          <a:p>
            <a:pPr>
              <a:buFontTx/>
              <a:buChar char="-"/>
            </a:pPr>
            <a:r>
              <a:rPr lang="tr-TR" dirty="0" smtClean="0"/>
              <a:t> - Hastayı işleme hazırlar,</a:t>
            </a:r>
          </a:p>
          <a:p>
            <a:pPr>
              <a:buFontTx/>
              <a:buChar char="-"/>
            </a:pPr>
            <a:r>
              <a:rPr lang="tr-TR" dirty="0" smtClean="0"/>
              <a:t> - </a:t>
            </a:r>
            <a:r>
              <a:rPr lang="tr-TR" dirty="0" err="1" smtClean="0"/>
              <a:t>İmplant</a:t>
            </a:r>
            <a:r>
              <a:rPr lang="tr-TR" dirty="0" smtClean="0"/>
              <a:t>, protez, porselen firmaları ve </a:t>
            </a:r>
            <a:r>
              <a:rPr lang="tr-TR" dirty="0" err="1" smtClean="0"/>
              <a:t>laboratuvarları</a:t>
            </a:r>
            <a:r>
              <a:rPr lang="tr-TR" dirty="0" smtClean="0"/>
              <a:t> ile iletişimi sağlar.</a:t>
            </a:r>
          </a:p>
          <a:p>
            <a:pPr>
              <a:buFontTx/>
              <a:buChar char="-"/>
            </a:pPr>
            <a:r>
              <a:rPr lang="tr-TR" dirty="0" smtClean="0"/>
              <a:t> - </a:t>
            </a:r>
            <a:r>
              <a:rPr lang="tr-TR" dirty="0" err="1" smtClean="0"/>
              <a:t>İndirekt</a:t>
            </a:r>
            <a:r>
              <a:rPr lang="tr-TR" dirty="0" smtClean="0"/>
              <a:t> restorasyonların yapıştırılması sırasında hekime yardımcı olur,</a:t>
            </a:r>
          </a:p>
          <a:p>
            <a:pPr>
              <a:buFontTx/>
              <a:buChar char="-"/>
            </a:pPr>
            <a:r>
              <a:rPr lang="tr-TR" dirty="0" smtClean="0"/>
              <a:t> - Hekimin gerekli gördüğü hallerde ve vakalarda gerektiğinde dil, dudak, yanak </a:t>
            </a:r>
            <a:r>
              <a:rPr lang="tr-TR" dirty="0" err="1" smtClean="0"/>
              <a:t>ekartasyonu</a:t>
            </a:r>
            <a:r>
              <a:rPr lang="tr-TR" dirty="0" smtClean="0"/>
              <a:t> için hekime yardımcı olur,</a:t>
            </a:r>
          </a:p>
          <a:p>
            <a:pPr>
              <a:buFontTx/>
              <a:buChar char="-"/>
            </a:pPr>
            <a:r>
              <a:rPr lang="tr-TR" dirty="0" smtClean="0"/>
              <a:t> - Oral Hijyen Eğitimi konusunda hekim uygulamalarına destek olur.</a:t>
            </a:r>
          </a:p>
          <a:p>
            <a:pPr>
              <a:buFontTx/>
              <a:buChar char="-"/>
            </a:pPr>
            <a:r>
              <a:rPr lang="tr-TR" dirty="0" smtClean="0"/>
              <a:t> - Mesleki gelişim faaliyetleri bulunur.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KULLANILAN ALET VE MALZEMELER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 - Diş </a:t>
            </a:r>
            <a:r>
              <a:rPr lang="tr-TR" dirty="0" err="1" smtClean="0"/>
              <a:t>Üniti</a:t>
            </a:r>
            <a:r>
              <a:rPr lang="tr-TR" dirty="0" smtClean="0"/>
              <a:t>, hasta koltuğu, </a:t>
            </a:r>
            <a:r>
              <a:rPr lang="tr-TR" dirty="0" err="1" smtClean="0"/>
              <a:t>refletör</a:t>
            </a:r>
            <a:r>
              <a:rPr lang="tr-TR" dirty="0" smtClean="0"/>
              <a:t>, hav su spreyi vb.</a:t>
            </a:r>
          </a:p>
          <a:p>
            <a:pPr>
              <a:buNone/>
            </a:pPr>
            <a:r>
              <a:rPr lang="tr-TR" dirty="0" smtClean="0"/>
              <a:t> - </a:t>
            </a:r>
            <a:r>
              <a:rPr lang="tr-TR" dirty="0" err="1" smtClean="0"/>
              <a:t>Peridontal</a:t>
            </a:r>
            <a:r>
              <a:rPr lang="tr-TR" dirty="0" smtClean="0"/>
              <a:t> el aletleri(</a:t>
            </a:r>
            <a:r>
              <a:rPr lang="tr-TR" dirty="0" err="1" smtClean="0"/>
              <a:t>Küretler</a:t>
            </a:r>
            <a:r>
              <a:rPr lang="tr-TR" dirty="0" smtClean="0"/>
              <a:t>, </a:t>
            </a:r>
            <a:r>
              <a:rPr lang="tr-TR" dirty="0" err="1" smtClean="0"/>
              <a:t>Periodontal</a:t>
            </a:r>
            <a:r>
              <a:rPr lang="tr-TR" dirty="0" smtClean="0"/>
              <a:t> </a:t>
            </a:r>
            <a:r>
              <a:rPr lang="tr-TR" dirty="0" err="1" smtClean="0"/>
              <a:t>sond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 - </a:t>
            </a:r>
            <a:r>
              <a:rPr lang="tr-TR" dirty="0" err="1" smtClean="0"/>
              <a:t>Ortodontik</a:t>
            </a:r>
            <a:r>
              <a:rPr lang="tr-TR" dirty="0" smtClean="0"/>
              <a:t> el aletleri ve malzemeler, </a:t>
            </a:r>
          </a:p>
          <a:p>
            <a:pPr>
              <a:buFontTx/>
              <a:buChar char="-"/>
            </a:pPr>
            <a:r>
              <a:rPr lang="tr-TR" dirty="0" smtClean="0"/>
              <a:t>Dolgu ve kanal dolgu malzemeleri ile aletleri,</a:t>
            </a:r>
          </a:p>
          <a:p>
            <a:pPr>
              <a:buFontTx/>
              <a:buChar char="-"/>
            </a:pPr>
            <a:r>
              <a:rPr lang="tr-TR" dirty="0" smtClean="0"/>
              <a:t>Cerrahi ve </a:t>
            </a:r>
            <a:r>
              <a:rPr lang="tr-TR" dirty="0" err="1" smtClean="0"/>
              <a:t>periodontal</a:t>
            </a:r>
            <a:r>
              <a:rPr lang="tr-TR" dirty="0" smtClean="0"/>
              <a:t> cerrahi aletleri, </a:t>
            </a:r>
          </a:p>
          <a:p>
            <a:pPr>
              <a:buFontTx/>
              <a:buChar char="-"/>
            </a:pPr>
            <a:r>
              <a:rPr lang="tr-TR" dirty="0" smtClean="0"/>
              <a:t>Ayna, </a:t>
            </a:r>
            <a:r>
              <a:rPr lang="tr-TR" dirty="0" err="1" smtClean="0"/>
              <a:t>Sond</a:t>
            </a:r>
            <a:r>
              <a:rPr lang="tr-TR" dirty="0" smtClean="0"/>
              <a:t>, </a:t>
            </a:r>
          </a:p>
          <a:p>
            <a:pPr>
              <a:buFontTx/>
              <a:buChar char="-"/>
            </a:pPr>
            <a:r>
              <a:rPr lang="tr-TR" dirty="0" err="1" smtClean="0"/>
              <a:t>Presel</a:t>
            </a:r>
            <a:r>
              <a:rPr lang="tr-TR" dirty="0" smtClean="0"/>
              <a:t>, Hasta önlüğü, </a:t>
            </a:r>
            <a:r>
              <a:rPr lang="tr-TR" dirty="0" err="1" smtClean="0"/>
              <a:t>Ünit</a:t>
            </a:r>
            <a:r>
              <a:rPr lang="tr-TR" dirty="0" smtClean="0"/>
              <a:t> kutusu,</a:t>
            </a:r>
          </a:p>
          <a:p>
            <a:pPr>
              <a:buFontTx/>
              <a:buChar char="-"/>
            </a:pPr>
            <a:r>
              <a:rPr lang="tr-TR" dirty="0" err="1" smtClean="0"/>
              <a:t>Suction</a:t>
            </a:r>
            <a:r>
              <a:rPr lang="tr-TR" dirty="0" smtClean="0"/>
              <a:t> (</a:t>
            </a:r>
            <a:r>
              <a:rPr lang="tr-TR" dirty="0" err="1" smtClean="0"/>
              <a:t>Tükrük</a:t>
            </a:r>
            <a:r>
              <a:rPr lang="tr-TR" dirty="0" smtClean="0"/>
              <a:t> Emici), </a:t>
            </a:r>
          </a:p>
          <a:p>
            <a:pPr>
              <a:buFontTx/>
              <a:buChar char="-"/>
            </a:pPr>
            <a:r>
              <a:rPr lang="tr-TR" dirty="0" err="1" smtClean="0"/>
              <a:t>Simon</a:t>
            </a:r>
            <a:r>
              <a:rPr lang="tr-TR" dirty="0" smtClean="0"/>
              <a:t> </a:t>
            </a:r>
            <a:r>
              <a:rPr lang="tr-TR" dirty="0" err="1" smtClean="0"/>
              <a:t>Spatülü</a:t>
            </a:r>
            <a:r>
              <a:rPr lang="tr-TR" dirty="0" smtClean="0"/>
              <a:t>, </a:t>
            </a:r>
          </a:p>
          <a:p>
            <a:pPr>
              <a:buFontTx/>
              <a:buChar char="-"/>
            </a:pPr>
            <a:r>
              <a:rPr lang="tr-TR" dirty="0" err="1" smtClean="0"/>
              <a:t>Simon</a:t>
            </a:r>
            <a:r>
              <a:rPr lang="tr-TR" dirty="0" smtClean="0"/>
              <a:t> </a:t>
            </a:r>
            <a:r>
              <a:rPr lang="tr-TR" dirty="0" err="1" smtClean="0"/>
              <a:t>Sulfarı</a:t>
            </a:r>
            <a:r>
              <a:rPr lang="tr-TR" dirty="0" smtClean="0"/>
              <a:t>, - </a:t>
            </a:r>
            <a:r>
              <a:rPr lang="tr-TR" dirty="0" err="1" smtClean="0"/>
              <a:t>Airetor</a:t>
            </a:r>
            <a:r>
              <a:rPr lang="tr-TR" dirty="0" smtClean="0"/>
              <a:t>, </a:t>
            </a:r>
            <a:r>
              <a:rPr lang="tr-TR" dirty="0" err="1" smtClean="0"/>
              <a:t>mikromotor</a:t>
            </a:r>
            <a:r>
              <a:rPr lang="tr-TR" dirty="0" smtClean="0"/>
              <a:t> ile ilgili çalışma uçları,</a:t>
            </a:r>
          </a:p>
          <a:p>
            <a:pPr>
              <a:buFontTx/>
              <a:buChar char="-"/>
            </a:pPr>
            <a:r>
              <a:rPr lang="tr-TR" dirty="0" smtClean="0"/>
              <a:t>Ölçü kaşıkları, </a:t>
            </a:r>
          </a:p>
          <a:p>
            <a:pPr>
              <a:buFontTx/>
              <a:buChar char="-"/>
            </a:pPr>
            <a:r>
              <a:rPr lang="tr-TR" dirty="0" smtClean="0"/>
              <a:t>Makas, </a:t>
            </a:r>
          </a:p>
          <a:p>
            <a:pPr>
              <a:buFontTx/>
              <a:buChar char="-"/>
            </a:pPr>
            <a:r>
              <a:rPr lang="tr-TR" dirty="0" smtClean="0"/>
              <a:t>Cerrahi aspiratör.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MESLEĞİN GEREKTİRDİĞİ GENEL ÖZELLİKLER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/>
              <a:t>Ağız Diş Sağlığı Teknikeri olmak isteyenlerin;</a:t>
            </a:r>
          </a:p>
          <a:p>
            <a:r>
              <a:rPr lang="tr-TR" dirty="0" smtClean="0"/>
              <a:t> - İş disiplinine sahip, </a:t>
            </a:r>
          </a:p>
          <a:p>
            <a:r>
              <a:rPr lang="tr-TR" dirty="0" smtClean="0"/>
              <a:t>- Hijyene dikkat eden,</a:t>
            </a:r>
          </a:p>
          <a:p>
            <a:r>
              <a:rPr lang="tr-TR" dirty="0" smtClean="0"/>
              <a:t> - İletişim becerisi iyi olan,</a:t>
            </a:r>
          </a:p>
          <a:p>
            <a:r>
              <a:rPr lang="tr-TR" dirty="0" smtClean="0"/>
              <a:t> - Kimya ve biyoloji konularına ilgili,</a:t>
            </a:r>
          </a:p>
          <a:p>
            <a:r>
              <a:rPr lang="tr-TR" dirty="0" smtClean="0"/>
              <a:t> - Görsel belleği kuvvetli,</a:t>
            </a:r>
          </a:p>
          <a:p>
            <a:r>
              <a:rPr lang="tr-TR" dirty="0" smtClean="0"/>
              <a:t> - Göz ve el koordinasyonunu sağlayan, </a:t>
            </a:r>
          </a:p>
          <a:p>
            <a:r>
              <a:rPr lang="tr-TR" dirty="0" smtClean="0"/>
              <a:t>- Sabırlı, dikkatli ve sorumluluk sahibi,</a:t>
            </a:r>
          </a:p>
          <a:p>
            <a:r>
              <a:rPr lang="tr-TR" dirty="0" smtClean="0"/>
              <a:t> - Ayrıntılara dikkat eden,</a:t>
            </a:r>
          </a:p>
          <a:p>
            <a:r>
              <a:rPr lang="tr-TR" dirty="0" smtClean="0"/>
              <a:t> - Ekip çalışmasına yatkın,</a:t>
            </a:r>
          </a:p>
          <a:p>
            <a:r>
              <a:rPr lang="tr-TR" dirty="0" smtClean="0"/>
              <a:t> - Yenilik ve gelişmelere açık,</a:t>
            </a:r>
          </a:p>
          <a:p>
            <a:r>
              <a:rPr lang="tr-TR" dirty="0" smtClean="0"/>
              <a:t> - Titiz ve tedbirli olan,</a:t>
            </a:r>
          </a:p>
          <a:p>
            <a:r>
              <a:rPr lang="tr-TR" dirty="0" smtClean="0"/>
              <a:t> - Esnek çalışma saatlerine uygun çalışabilen,</a:t>
            </a:r>
          </a:p>
          <a:p>
            <a:r>
              <a:rPr lang="tr-TR" dirty="0" smtClean="0"/>
              <a:t> - Diş hekimliğinde kullanılan materyaller ve özellikle de dezenfektanlara karşı alerjik reaksiyonu bulunmayan, kişiler olmaları gerekir.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DGS İLE GEÇİŞ YAPILABİLEN BÖLÜMLER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Hemşirelik</a:t>
            </a:r>
            <a:br>
              <a:rPr lang="tr-TR" dirty="0" smtClean="0"/>
            </a:br>
            <a:r>
              <a:rPr lang="tr-TR" dirty="0" smtClean="0"/>
              <a:t>Sağlık Yönetimi</a:t>
            </a:r>
            <a:br>
              <a:rPr lang="tr-TR" dirty="0" smtClean="0"/>
            </a:br>
            <a:r>
              <a:rPr lang="tr-TR" dirty="0" smtClean="0"/>
              <a:t>Sosyal Hizmet</a:t>
            </a:r>
            <a:br>
              <a:rPr lang="tr-TR" dirty="0" smtClean="0"/>
            </a:br>
            <a:r>
              <a:rPr lang="tr-TR" dirty="0" smtClean="0"/>
              <a:t>Acil Yardım ve Afet Yönetimi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455</Words>
  <Application>WPS Presentation</Application>
  <PresentationFormat>Özel</PresentationFormat>
  <Paragraphs>60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Cumba</vt:lpstr>
      <vt:lpstr>AĞIZ VE DİŞ SAĞLIĞI</vt:lpstr>
      <vt:lpstr>AĞIZ VE DİŞ SAĞLIĞI</vt:lpstr>
      <vt:lpstr>PROGRAM HAKKINDA BİLGİLER</vt:lpstr>
      <vt:lpstr>Slayt 4</vt:lpstr>
      <vt:lpstr>GÖREVLERİ </vt:lpstr>
      <vt:lpstr>GÖREVLERİ</vt:lpstr>
      <vt:lpstr>KULLANILAN ALET VE MALZEMELER</vt:lpstr>
      <vt:lpstr>MESLEĞİN GEREKTİRDİĞİ GENEL ÖZELLİKLER</vt:lpstr>
      <vt:lpstr>DGS İLE GEÇİŞ YAPILABİLEN BÖLÜMLER</vt:lpstr>
      <vt:lpstr>KPSS (ÖNLİSANS)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SİSTEM 5</dc:creator>
  <cp:lastModifiedBy>SİSTEM 3</cp:lastModifiedBy>
  <cp:revision>23</cp:revision>
  <dcterms:created xsi:type="dcterms:W3CDTF">2024-12-10T07:49:46Z</dcterms:created>
  <dcterms:modified xsi:type="dcterms:W3CDTF">2025-03-17T06:57:00Z</dcterms:modified>
</cp:coreProperties>
</file>