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4" r:id="rId6"/>
    <p:sldId id="260" r:id="rId7"/>
    <p:sldId id="259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677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1716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3665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8973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728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4570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6270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9548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1800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3305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712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9974DE8-E5DD-4865-A8DB-B70724BDD758}" type="datetimeFigureOut">
              <a:rPr lang="tr-TR" smtClean="0"/>
              <a:pPr/>
              <a:t>14.01.2025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6EA5C71-F22C-42E0-8DFF-DCDCACA412C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4984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96EB740-1D44-ED5A-66B3-551E3A06E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Tıbbî dokümantasyon ve sekreterlik</a:t>
            </a:r>
          </a:p>
        </p:txBody>
      </p:sp>
      <p:pic>
        <p:nvPicPr>
          <p:cNvPr id="1028" name="Picture 4" descr="tıbbi sekreter | Taşdelen Asm">
            <a:extLst>
              <a:ext uri="{FF2B5EF4-FFF2-40B4-BE49-F238E27FC236}">
                <a16:creationId xmlns="" xmlns:a16="http://schemas.microsoft.com/office/drawing/2014/main" id="{4F93F726-C8ED-A966-2BF7-6EC1703F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07" y="42235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964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59B8425-0AC7-5A99-939D-4FB93291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ATAMA SAYILARI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A2F555C-9A7C-9B1D-F4F0-19549DC8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</a:rPr>
              <a:t>EN DÜŞÜK ATAMA PUANI: 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</a:rPr>
              <a:t>81</a:t>
            </a: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tr-T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0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A25BDB6-8920-14B7-4D31-94CA93E4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hakkında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A38E18A-1F55-5071-0C81-2AE3B8B4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4836"/>
            <a:ext cx="10058400" cy="4050792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</a:rPr>
              <a:t>2 YILLIK ÖNLİSANS PROGRAMIDIR</a:t>
            </a:r>
          </a:p>
          <a:p>
            <a:pPr marL="0" indent="0" algn="just">
              <a:buNone/>
            </a:pPr>
            <a:endParaRPr lang="tr-T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</a:rPr>
              <a:t>SAĞLIK BÖLÜMÜDÜR</a:t>
            </a:r>
          </a:p>
          <a:p>
            <a:pPr marL="0" indent="0" algn="just">
              <a:buNone/>
            </a:pPr>
            <a:endParaRPr lang="tr-T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tr-TR" sz="2800" b="1" dirty="0">
                <a:latin typeface="Verdana" panose="020B0604030504040204" pitchFamily="34" charset="0"/>
                <a:ea typeface="Verdana" panose="020B0604030504040204" pitchFamily="34" charset="0"/>
              </a:rPr>
              <a:t>(SAĞLIK LİSESİNDEN MEZUN OLANLAR İÇİN EKSTRA PUAN VERİLMEKTEDİR)</a:t>
            </a:r>
          </a:p>
          <a:p>
            <a:pPr marL="0" indent="0" algn="just">
              <a:buNone/>
            </a:pPr>
            <a:endParaRPr lang="tr-T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</a:rPr>
              <a:t>Mezun olanlar «Anestezi Teknikeri» unvanını almaktadır.</a:t>
            </a:r>
          </a:p>
          <a:p>
            <a:pPr algn="just"/>
            <a:endParaRPr lang="tr-T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tr-T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63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B16ABD9-98BA-EE6C-080C-674F9BED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hakkında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5DC8839-FB8E-8887-FC31-854D2AB5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>
                <a:latin typeface="Verdana" panose="020B0604030504040204" pitchFamily="34" charset="0"/>
                <a:ea typeface="Verdana" panose="020B0604030504040204" pitchFamily="34" charset="0"/>
              </a:rPr>
              <a:t>En Yüksek</a:t>
            </a:r>
          </a:p>
          <a:p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b="1" dirty="0">
                <a:latin typeface="Verdana" panose="020B0604030504040204" pitchFamily="34" charset="0"/>
                <a:ea typeface="Verdana" panose="020B0604030504040204" pitchFamily="34" charset="0"/>
              </a:rPr>
              <a:t>HACETTEPE ÜNİVERSİTESİ – 462 BİN </a:t>
            </a:r>
          </a:p>
          <a:p>
            <a:pPr marL="0" indent="0">
              <a:buNone/>
            </a:pP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tr-TR" i="1" dirty="0">
                <a:latin typeface="Verdana" panose="020B0604030504040204" pitchFamily="34" charset="0"/>
                <a:ea typeface="Verdana" panose="020B0604030504040204" pitchFamily="34" charset="0"/>
              </a:rPr>
              <a:t>En Düşük</a:t>
            </a:r>
          </a:p>
          <a:p>
            <a:pPr marL="0" indent="0">
              <a:buNone/>
            </a:pPr>
            <a:endParaRPr lang="tr-T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b="1" dirty="0">
                <a:latin typeface="Verdana" panose="020B0604030504040204" pitchFamily="34" charset="0"/>
                <a:ea typeface="Verdana" panose="020B0604030504040204" pitchFamily="34" charset="0"/>
              </a:rPr>
              <a:t>YOZGAT BOZOK ÜNİVERSİTESİ (UÖ) -  1 MİLYON 352 BİN </a:t>
            </a:r>
          </a:p>
        </p:txBody>
      </p:sp>
      <p:pic>
        <p:nvPicPr>
          <p:cNvPr id="1036" name="Picture 12" descr="Istatistik Oklar Eğilim - Pixabay'de ücretsiz resim">
            <a:extLst>
              <a:ext uri="{FF2B5EF4-FFF2-40B4-BE49-F238E27FC236}">
                <a16:creationId xmlns="" xmlns:a16="http://schemas.microsoft.com/office/drawing/2014/main" id="{CEFDE7CB-AB8B-5EB7-A66E-24E10545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84" y="156598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Resim" descr="WhatsApp Image 2024-12-12 at 20.27.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2" y="253365"/>
            <a:ext cx="11276135" cy="6203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06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613BBF1-6651-BFAC-A8E1-BC27DF15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hakkında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902CA27-3E27-E129-2F47-1D25EF8D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dirty="0">
                <a:latin typeface="Verdana" panose="020B0604030504040204" pitchFamily="34" charset="0"/>
                <a:ea typeface="Verdana" panose="020B0604030504040204" pitchFamily="34" charset="0"/>
              </a:rPr>
              <a:t> 20 gün zorunlu stajları bulunmaktadır.</a:t>
            </a:r>
          </a:p>
        </p:txBody>
      </p:sp>
      <p:pic>
        <p:nvPicPr>
          <p:cNvPr id="2052" name="Picture 4" descr="Diamond Circle | PwC Türkiye">
            <a:extLst>
              <a:ext uri="{FF2B5EF4-FFF2-40B4-BE49-F238E27FC236}">
                <a16:creationId xmlns="" xmlns:a16="http://schemas.microsoft.com/office/drawing/2014/main" id="{A724B646-7E40-5550-CE8E-FC103849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0402"/>
            <a:ext cx="4755502" cy="3567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752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0A571DC-9F79-A1A8-7274-C9903E61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418" y="2169454"/>
            <a:ext cx="10058400" cy="4050792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latin typeface="Verdana" panose="020B0604030504040204" pitchFamily="34" charset="0"/>
                <a:ea typeface="Verdana" panose="020B0604030504040204" pitchFamily="34" charset="0"/>
              </a:rPr>
              <a:t> AÇIKÖĞRETİM ÜNİVERSİTESİNDEN DE OKUNABİLEN BİR BÖLÜMDÜR</a:t>
            </a:r>
          </a:p>
          <a:p>
            <a:pPr algn="ctr"/>
            <a:r>
              <a:rPr lang="tr-TR" sz="4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HEMŞİRELİĞE DİKEY GEÇİŞ YAPILAMAMAKTADIR.</a:t>
            </a:r>
          </a:p>
        </p:txBody>
      </p:sp>
      <p:pic>
        <p:nvPicPr>
          <p:cNvPr id="3076" name="Picture 4" descr="Not PNG Pic | PNG Mart">
            <a:extLst>
              <a:ext uri="{FF2B5EF4-FFF2-40B4-BE49-F238E27FC236}">
                <a16:creationId xmlns="" xmlns:a16="http://schemas.microsoft.com/office/drawing/2014/main" id="{DA4BEF9E-8F10-CF89-B7D1-9CFCA873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5" y="83781"/>
            <a:ext cx="3952875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055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842308E-F571-E7F4-9A1A-0F4FD65D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 İŞ YAPAR?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022B92A-2492-F2D9-A332-FC387456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Hastaları karşılayarak giriş kayıtlarını yapar, gerekli evrakları doldurtur ve hastaların bilgi alma isteğine cevap verir.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Hastaların gerekli birimlere dağılımını sağlar.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Hasta öyküsünü ve ameliyat bilgilerini not eder.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Gelen telefonlara cevap vererek mesajları not alıp ilgili doktora iletir.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Doktorun randevu takvimini düzenler, hastaların bir sonraki muayenesi için randevu ayarlar ve gelecek randevuyu teyit eder.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Laboratuvar sonuçlarını ilgili kişilere iletir.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Faturalandırma işlemlerini yerine getirir.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Büro ve idari işleri düzenleyerek ofiste bulunan teknolojik aletlerin bakımını ve onarımını yapar.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Sağlık kuruluşunun yatak kapasitesi, ölüm oranı ve doğum hızı gibi konularda istatistik cetvellerini düzenleyip araştırmacılara sunar.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Tıp alanında yapılan araştırmalardan elde edilen sonuçları düzenler.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Hastane politikalarına bağlı kalarak çalışma yürütür.</a:t>
            </a:r>
          </a:p>
          <a:p>
            <a:pPr algn="just"/>
            <a:endParaRPr lang="tr-T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13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9E54E6D-4B1C-14F5-095D-55FB4E49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 imkânları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955AC5D-A8B5-D913-180B-58F33FD9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Tıbbi Dokümantasyon ve Sekreterlik </a:t>
            </a:r>
            <a:r>
              <a:rPr lang="tr-TR" sz="2400" b="0" i="0" dirty="0" err="1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Önlisans</a:t>
            </a:r>
            <a:r>
              <a:rPr lang="tr-TR" sz="2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Programını başarı ile tamamlayan mezunlar, </a:t>
            </a:r>
            <a:r>
              <a:rPr lang="tr-TR" sz="2400" b="0" i="0" u="sng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özel ve kamuya ait sağlık kuruluşlarının klinik, poliklinik, laboratuvar, ameliyathane, acil servis gibi tıbbi birimlerde</a:t>
            </a:r>
            <a:r>
              <a:rPr lang="tr-TR" sz="24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çalışmaktadırlar. Bunun yanında sağlık kurulu, hasta kabul, hasta dosyaları arşivi gibi idari birimlerde de görev yapmaktadırlar.</a:t>
            </a:r>
            <a:endParaRPr lang="tr-T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60" name="Picture 12" descr="Working On Office icon PNG and SVG Free Download">
            <a:extLst>
              <a:ext uri="{FF2B5EF4-FFF2-40B4-BE49-F238E27FC236}">
                <a16:creationId xmlns="" xmlns:a16="http://schemas.microsoft.com/office/drawing/2014/main" id="{0883E074-AC61-FF4D-7134-63917855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45" y="4405604"/>
            <a:ext cx="1875793" cy="2069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13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65BBA9D-ACE7-8DBB-653F-825E1DC2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MAAŞ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3EAEBF0-A82C-4A9A-2A33-F03B52B9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77" y="2998485"/>
            <a:ext cx="9091188" cy="4050792"/>
          </a:xfrm>
        </p:spPr>
        <p:txBody>
          <a:bodyPr>
            <a:normAutofit/>
          </a:bodyPr>
          <a:lstStyle/>
          <a:p>
            <a:r>
              <a:rPr lang="tr-TR" sz="8000" b="1" dirty="0">
                <a:latin typeface="Verdana" panose="020B0604030504040204" pitchFamily="34" charset="0"/>
                <a:ea typeface="Verdana" panose="020B0604030504040204" pitchFamily="34" charset="0"/>
              </a:rPr>
              <a:t>40 bin</a:t>
            </a:r>
          </a:p>
        </p:txBody>
      </p:sp>
    </p:spTree>
    <p:extLst>
      <p:ext uri="{BB962C8B-B14F-4D97-AF65-F5344CB8AC3E}">
        <p14:creationId xmlns="" xmlns:p14="http://schemas.microsoft.com/office/powerpoint/2010/main" val="195862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2F9CD4C-64D3-6DA6-4EA9-FAF5C57C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/>
              <a:t>KPSS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925BAD3-D01F-2557-71E2-4520B4FAA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1255891" cy="405079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</a:rPr>
              <a:t>KPSS ÖNLİSANS SINAVINA GİRMEK GEREKMEKTEDİR.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tr-T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tr-T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2800" dirty="0">
                <a:latin typeface="Verdana" panose="020B0604030504040204" pitchFamily="34" charset="0"/>
                <a:ea typeface="Verdana" panose="020B0604030504040204" pitchFamily="34" charset="0"/>
              </a:rPr>
              <a:t>SINAV PUANI 2 YIL GEÇERLİDİR.</a:t>
            </a: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tr-T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18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26</TotalTime>
  <Words>276</Words>
  <Application>Microsoft Office PowerPoint</Application>
  <PresentationFormat>Özel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Tahta Yazı</vt:lpstr>
      <vt:lpstr>Tıbbî dokümantasyon ve sekreterlik</vt:lpstr>
      <vt:lpstr>Program hakkında bilgiler</vt:lpstr>
      <vt:lpstr>Program hakkında bilgiler</vt:lpstr>
      <vt:lpstr>Program hakkında bilgiler</vt:lpstr>
      <vt:lpstr>Slayt 5</vt:lpstr>
      <vt:lpstr>NE İŞ YAPAR?</vt:lpstr>
      <vt:lpstr>İş imkânları</vt:lpstr>
      <vt:lpstr>MAAŞ</vt:lpstr>
      <vt:lpstr>KPSS</vt:lpstr>
      <vt:lpstr>ATAMA SAYILARI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Tıbbî dokümantasyon ve sekreterlik</dc:title>
  <dc:creator>HP</dc:creator>
  <cp:lastModifiedBy>SİSTEM 5</cp:lastModifiedBy>
  <cp:revision>10</cp:revision>
  <dcterms:created xsi:type="dcterms:W3CDTF">2023-05-12T07:54:29Z</dcterms:created>
  <dcterms:modified xsi:type="dcterms:W3CDTF">2025-01-14T07:12:05Z</dcterms:modified>
</cp:coreProperties>
</file>