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İLK VE ACİL YARDIM</a:t>
            </a:r>
            <a:endParaRPr lang="en-US" dirty="0"/>
          </a:p>
        </p:txBody>
      </p:sp>
      <p:sp>
        <p:nvSpPr>
          <p:cNvPr id="3" name="Subtitle 2"/>
          <p:cNvSpPr>
            <a:spLocks noGrp="1"/>
          </p:cNvSpPr>
          <p:nvPr>
            <p:ph type="subTitle" idx="1"/>
          </p:nvPr>
        </p:nvSpPr>
        <p:spPr>
          <a:xfrm>
            <a:off x="3087189" y="5003322"/>
            <a:ext cx="8229600" cy="1371600"/>
          </a:xfrm>
        </p:spPr>
        <p:txBody>
          <a:bodyPr>
            <a:normAutofit/>
          </a:bodyPr>
          <a:lstStyle/>
          <a:p>
            <a:endParaRPr lang="tr-TR" dirty="0" smtClean="0"/>
          </a:p>
          <a:p>
            <a:pPr algn="r"/>
            <a:r>
              <a:rPr lang="tr-TR" b="0" dirty="0" smtClean="0">
                <a:solidFill>
                  <a:schemeClr val="tx1"/>
                </a:solidFill>
              </a:rPr>
              <a:t>YUKARIGÖKLÜ ANADOLU LİSESİ </a:t>
            </a:r>
          </a:p>
          <a:p>
            <a:pPr algn="r"/>
            <a:r>
              <a:rPr lang="tr-TR" b="0" dirty="0" smtClean="0">
                <a:solidFill>
                  <a:schemeClr val="tx1"/>
                </a:solidFill>
              </a:rPr>
              <a:t>REHBERLİK SERVİSİ </a:t>
            </a:r>
          </a:p>
        </p:txBody>
      </p:sp>
    </p:spTree>
    <p:extLst>
      <p:ext uri="{BB962C8B-B14F-4D97-AF65-F5344CB8AC3E}">
        <p14:creationId xmlns:p14="http://schemas.microsoft.com/office/powerpoint/2010/main" xmlns="" val="307201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HAKKINDA BİLGİLER</a:t>
            </a:r>
            <a:endParaRPr lang="tr-TR"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r>
              <a:rPr lang="tr-TR" dirty="0" smtClean="0"/>
              <a:t>Sağlık bölümüdür.</a:t>
            </a:r>
          </a:p>
          <a:p>
            <a:pPr algn="just"/>
            <a:r>
              <a:rPr lang="tr-TR" b="1" dirty="0" smtClean="0">
                <a:latin typeface="Verdana" panose="020B0604030504040204" pitchFamily="34" charset="0"/>
                <a:ea typeface="Verdana" panose="020B0604030504040204" pitchFamily="34" charset="0"/>
              </a:rPr>
              <a:t>(SAĞLIK LİSESİNDEN MEZUN OLANLAR İÇİN EKSTRA PUAN VERİLMEKTEDİR)</a:t>
            </a:r>
          </a:p>
          <a:p>
            <a:pPr marL="0" indent="0" algn="just">
              <a:buNone/>
            </a:pPr>
            <a:endParaRPr lang="tr-TR" b="1" dirty="0" smtClean="0">
              <a:latin typeface="Verdana" panose="020B0604030504040204" pitchFamily="34" charset="0"/>
              <a:ea typeface="Verdana" panose="020B0604030504040204" pitchFamily="34" charset="0"/>
            </a:endParaRPr>
          </a:p>
          <a:p>
            <a:pPr algn="just"/>
            <a:r>
              <a:rPr lang="tr-TR" dirty="0" smtClean="0">
                <a:latin typeface="Verdana" panose="020B0604030504040204" pitchFamily="34" charset="0"/>
                <a:ea typeface="Verdana" panose="020B0604030504040204" pitchFamily="34" charset="0"/>
              </a:rPr>
              <a:t>Mezun olanlar «Acil Tıp Teknikeri» unvanını almaktadır.</a:t>
            </a:r>
          </a:p>
          <a:p>
            <a:endParaRPr lang="tr-TR" dirty="0" smtClean="0"/>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smtClean="0"/>
          </a:p>
          <a:p>
            <a:pPr>
              <a:buNone/>
            </a:pPr>
            <a:r>
              <a:rPr lang="tr-TR" smtClean="0"/>
              <a:t>Hacettepe </a:t>
            </a:r>
            <a:r>
              <a:rPr lang="tr-TR" dirty="0" smtClean="0"/>
              <a:t>Üniversitesi-218 bin</a:t>
            </a:r>
          </a:p>
          <a:p>
            <a:pPr>
              <a:buNone/>
            </a:pPr>
            <a:endParaRPr lang="tr-TR" b="1" dirty="0" smtClean="0"/>
          </a:p>
          <a:p>
            <a:pPr>
              <a:buNone/>
            </a:pPr>
            <a:r>
              <a:rPr lang="tr-TR" b="1" dirty="0" smtClean="0"/>
              <a:t>En Düşük</a:t>
            </a:r>
          </a:p>
          <a:p>
            <a:pPr>
              <a:buNone/>
            </a:pPr>
            <a:endParaRPr lang="tr-TR" dirty="0" smtClean="0"/>
          </a:p>
          <a:p>
            <a:pPr>
              <a:buNone/>
            </a:pPr>
            <a:r>
              <a:rPr lang="tr-TR" dirty="0" smtClean="0"/>
              <a:t>Gümüşhane Üniversitesi 636 bin</a:t>
            </a:r>
            <a:endParaRPr lang="tr-TR" dirty="0"/>
          </a:p>
        </p:txBody>
      </p:sp>
      <p:pic>
        <p:nvPicPr>
          <p:cNvPr id="4" name="3 Resim" descr="WhatsApp Image 2024-12-12 at 20.28.21.jpeg"/>
          <p:cNvPicPr>
            <a:picLocks noChangeAspect="1"/>
          </p:cNvPicPr>
          <p:nvPr/>
        </p:nvPicPr>
        <p:blipFill>
          <a:blip r:embed="rId2"/>
          <a:stretch>
            <a:fillRect/>
          </a:stretch>
        </p:blipFill>
        <p:spPr>
          <a:xfrm>
            <a:off x="248194" y="182880"/>
            <a:ext cx="11508378" cy="645305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İlk ve Acil Yardım Teknikeri kaza, yangın gibi felaketler sonucunda yaralananlarla, kalp krizi, felç, solunum yetersizliği gibi nedenlerle birden bire hastalanan insanları, gerektiğinde bulundukları yerde ilk tedavilerini yapıp, güvenli bir şekilde hastanelerin acil servisine getiren kişidir.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Hastanın durumunu ve çevresini inceleyerek, yakınlarından bilgi alarak sorununu belirler,</a:t>
            </a:r>
          </a:p>
          <a:p>
            <a:pPr>
              <a:buNone/>
            </a:pPr>
            <a:r>
              <a:rPr lang="tr-TR" dirty="0" smtClean="0"/>
              <a:t>• Durumuna göre hastaya ilk yardım tekniklerini uygular,</a:t>
            </a:r>
          </a:p>
          <a:p>
            <a:pPr>
              <a:buNone/>
            </a:pPr>
            <a:r>
              <a:rPr lang="tr-TR" dirty="0" smtClean="0"/>
              <a:t>• Hastanın güvenli bir biçimde ambulansa yerleştirilmesi için gerektiğinde polis veya itfaiyenin yardımını sağlar, yolda hastaya acil bakım hizmeti verir,</a:t>
            </a:r>
          </a:p>
          <a:p>
            <a:pPr>
              <a:buNone/>
            </a:pPr>
            <a:r>
              <a:rPr lang="tr-TR" dirty="0" smtClean="0"/>
              <a:t>• Hastayı bir sağlık kuruluşuna teslim eder, ilgililere hastanın durumu hakkında bilgi verir, hastanelerin acil servis bölümünde ilk yardım görevi yapar,</a:t>
            </a:r>
          </a:p>
          <a:p>
            <a:pPr>
              <a:buNone/>
            </a:pPr>
            <a:r>
              <a:rPr lang="tr-TR" dirty="0" smtClean="0"/>
              <a:t>• Gerektiğinde ambulans sürücülüğü de yapar.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İlk ve Acil Yardım Teknikeri olmak isteyenlerin fen bilimlerine, özellikle biyolojiye ilgili, hastalara yardım etmekten hoşlanan, çabuk ve doğru karar verebilen, el becerisi olan, dikkatli, soğukkanlı ve sorumluluk duygusu güçlü, başkalarıyla iyi iletişim kurabilen kişiler olması gerekir.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Üniversite ve devlet hastaneleriyle özel sağlık kuruluşlarının ambulans servisleri ve iş yeri acil yardım ünitelerinde çalışırlar.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lstStyle/>
          <a:p>
            <a:pPr>
              <a:buNone/>
            </a:pPr>
            <a:r>
              <a:rPr lang="tr-TR" dirty="0" smtClean="0"/>
              <a:t>Acil Yardım ve Afet Yönetimi</a:t>
            </a:r>
          </a:p>
          <a:p>
            <a:pPr>
              <a:buNone/>
            </a:pPr>
            <a:r>
              <a:rPr lang="tr-TR" dirty="0" smtClean="0"/>
              <a:t>Hemşirelik</a:t>
            </a:r>
          </a:p>
          <a:p>
            <a:pPr>
              <a:buNone/>
            </a:pPr>
            <a:r>
              <a:rPr lang="tr-TR" dirty="0" smtClean="0"/>
              <a:t>Sağlık Yönetimi</a:t>
            </a:r>
          </a:p>
          <a:p>
            <a:pPr>
              <a:buNone/>
            </a:pPr>
            <a:r>
              <a:rPr lang="tr-TR" dirty="0" smtClean="0"/>
              <a:t>Sosyal Hizmet</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KPSS</a:t>
            </a:r>
            <a:endParaRPr lang="tr-TR" b="1" dirty="0"/>
          </a:p>
        </p:txBody>
      </p:sp>
      <p:sp>
        <p:nvSpPr>
          <p:cNvPr id="3" name="2 İçerik Yer Tutucusu"/>
          <p:cNvSpPr>
            <a:spLocks noGrp="1"/>
          </p:cNvSpPr>
          <p:nvPr>
            <p:ph sz="quarter" idx="1"/>
          </p:nvPr>
        </p:nvSpPr>
        <p:spPr/>
        <p:txBody>
          <a:bodyPr/>
          <a:lstStyle/>
          <a:p>
            <a:pPr>
              <a:buNone/>
            </a:pPr>
            <a:r>
              <a:rPr lang="tr-TR" dirty="0" smtClean="0">
                <a:latin typeface="Verdana" panose="020B0604030504040204" pitchFamily="34" charset="0"/>
                <a:ea typeface="Verdana" panose="020B0604030504040204" pitchFamily="34" charset="0"/>
              </a:rPr>
              <a:t>KPSS ÖNLİSANS SINAVINA GİRMEK GEREKMEKTEDİR.</a:t>
            </a:r>
          </a:p>
          <a:p>
            <a:pPr>
              <a:buNone/>
            </a:pPr>
            <a:endParaRPr lang="tr-TR" dirty="0" smtClean="0"/>
          </a:p>
          <a:p>
            <a:pPr>
              <a:buNone/>
            </a:pPr>
            <a:r>
              <a:rPr lang="tr-TR" dirty="0" smtClean="0">
                <a:latin typeface="Verdana" panose="020B0604030504040204" pitchFamily="34" charset="0"/>
                <a:ea typeface="Verdana" panose="020B0604030504040204" pitchFamily="34" charset="0"/>
              </a:rPr>
              <a:t>SINAV PUANI 2 YIL GEÇERLİDİR. </a:t>
            </a:r>
          </a:p>
          <a:p>
            <a:pPr>
              <a:buNone/>
            </a:pPr>
            <a:endParaRPr lang="tr-TR" dirty="0" smtClean="0">
              <a:latin typeface="Verdana" panose="020B0604030504040204" pitchFamily="34" charset="0"/>
              <a:ea typeface="Verdana" panose="020B0604030504040204" pitchFamily="34" charset="0"/>
            </a:endParaRPr>
          </a:p>
          <a:p>
            <a:pPr>
              <a:buNone/>
            </a:pPr>
            <a:r>
              <a:rPr lang="tr-TR" dirty="0" smtClean="0">
                <a:latin typeface="Verdana" panose="020B0604030504040204" pitchFamily="34" charset="0"/>
                <a:ea typeface="Verdana" panose="020B0604030504040204" pitchFamily="34" charset="0"/>
              </a:rPr>
              <a:t>KPSS </a:t>
            </a:r>
            <a:r>
              <a:rPr lang="tr-TR" smtClean="0">
                <a:latin typeface="Verdana" panose="020B0604030504040204" pitchFamily="34" charset="0"/>
                <a:ea typeface="Verdana" panose="020B0604030504040204" pitchFamily="34" charset="0"/>
              </a:rPr>
              <a:t>taban puanı ise 84’tür.</a:t>
            </a:r>
            <a:endParaRPr lang="tr-TR" dirty="0" smtClean="0">
              <a:latin typeface="Verdana" panose="020B0604030504040204" pitchFamily="34" charset="0"/>
              <a:ea typeface="Verdana" panose="020B0604030504040204" pitchFamily="34" charset="0"/>
            </a:endParaRP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TotalTime>
  <Words>267</Words>
  <Application>WPS Presentation</Application>
  <PresentationFormat>Özel</PresentationFormat>
  <Paragraphs>37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Cumba</vt:lpstr>
      <vt:lpstr>İLK VE ACİL YARDIM</vt:lpstr>
      <vt:lpstr>PROGRAM HAKKINDA BİLGİLER</vt:lpstr>
      <vt:lpstr>Program hakkında bilgiler</vt:lpstr>
      <vt:lpstr>Slayt 4</vt:lpstr>
      <vt:lpstr>Slayt 5</vt:lpstr>
      <vt:lpstr>Slayt 6</vt:lpstr>
      <vt:lpstr>Slayt 7</vt:lpstr>
      <vt:lpstr>DGS İLE GEÇİŞ YAPILABİLEN BÖLÜMLER</vt:lpstr>
      <vt:lpstr>KPSS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12</cp:revision>
  <dcterms:created xsi:type="dcterms:W3CDTF">2024-12-10T07:49:46Z</dcterms:created>
  <dcterms:modified xsi:type="dcterms:W3CDTF">2025-01-14T10:36:26Z</dcterms:modified>
</cp:coreProperties>
</file>