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62" autoAdjust="0"/>
    <p:restoredTop sz="94660"/>
  </p:normalViewPr>
  <p:slideViewPr>
    <p:cSldViewPr snapToGrid="0">
      <p:cViewPr varScale="1">
        <p:scale>
          <a:sx n="73" d="100"/>
          <a:sy n="73" d="100"/>
        </p:scale>
        <p:origin x="-59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3A1C593-65D0-4073-BCC9-577B9352EA97}" type="datetimeFigureOut">
              <a:rPr lang="en-US" smtClean="0"/>
              <a:pPr/>
              <a:t>1/14/2025</a:t>
            </a:fld>
            <a:endParaRPr lang="en-US"/>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en-US"/>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767392" y="4928702"/>
            <a:ext cx="812800" cy="517524"/>
          </a:xfrm>
        </p:spPr>
        <p:txBody>
          <a:bodyPr/>
          <a:lstStyle/>
          <a:p>
            <a:fld id="{9B618960-8005-486C-9A75-10CB2AAC16F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3A1C593-65D0-4073-BCC9-577B9352EA97}" type="datetimeFigureOut">
              <a:rPr lang="en-US" smtClean="0"/>
              <a:pPr/>
              <a:t>1/14/2025</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3A1C593-65D0-4073-BCC9-577B9352EA97}" type="datetimeFigureOut">
              <a:rPr lang="en-US" smtClean="0"/>
              <a:pPr/>
              <a:t>1/14/2025</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3A1C593-65D0-4073-BCC9-577B9352EA97}" type="datetimeFigureOut">
              <a:rPr lang="en-US" smtClean="0"/>
              <a:pPr/>
              <a:t>1/14/2025</a:t>
            </a:fld>
            <a:endParaRPr lang="en-US"/>
          </a:p>
        </p:txBody>
      </p:sp>
      <p:sp>
        <p:nvSpPr>
          <p:cNvPr id="9" name="8 Slayt Numarası Yer Tutucusu"/>
          <p:cNvSpPr>
            <a:spLocks noGrp="1"/>
          </p:cNvSpPr>
          <p:nvPr>
            <p:ph type="sldNum" sz="quarter" idx="15"/>
          </p:nvPr>
        </p:nvSpPr>
        <p:spPr/>
        <p:txBody>
          <a:bodyPr rtlCol="0"/>
          <a:lstStyle/>
          <a:p>
            <a:fld id="{9B618960-8005-486C-9A75-10CB2AAC16F9}" type="slidenum">
              <a:rPr lang="en-US" smtClean="0"/>
              <a:pPr/>
              <a:t>‹#›</a:t>
            </a:fld>
            <a:endParaRPr lang="en-US"/>
          </a:p>
        </p:txBody>
      </p:sp>
      <p:sp>
        <p:nvSpPr>
          <p:cNvPr id="10" name="9 Altbilgi Yer Tutucusu"/>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3A1C593-65D0-4073-BCC9-577B9352EA97}" type="datetimeFigureOut">
              <a:rPr lang="en-US" smtClean="0"/>
              <a:pPr/>
              <a:t>1/14/2025</a:t>
            </a:fld>
            <a:endParaRPr lang="en-US"/>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en-US"/>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787488" y="4928702"/>
            <a:ext cx="812800" cy="517524"/>
          </a:xfrm>
        </p:spPr>
        <p:txBody>
          <a:bodyPr/>
          <a:lstStyle/>
          <a:p>
            <a:fld id="{9B618960-8005-486C-9A75-10CB2AAC16F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3A1C593-65D0-4073-BCC9-577B9352EA97}" type="datetimeFigureOut">
              <a:rPr lang="en-US" smtClean="0"/>
              <a:pPr/>
              <a:t>1/14/2025</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3A1C593-65D0-4073-BCC9-577B9352EA97}" type="datetimeFigureOut">
              <a:rPr lang="en-US" smtClean="0"/>
              <a:pPr/>
              <a:t>1/14/2025</a:t>
            </a:fld>
            <a:endParaRPr lang="en-US"/>
          </a:p>
        </p:txBody>
      </p:sp>
      <p:sp>
        <p:nvSpPr>
          <p:cNvPr id="8" name="7 Altbilgi Yer Tutucusu"/>
          <p:cNvSpPr>
            <a:spLocks noGrp="1"/>
          </p:cNvSpPr>
          <p:nvPr>
            <p:ph type="ftr" sz="quarter" idx="11"/>
          </p:nvPr>
        </p:nvSpPr>
        <p:spPr/>
        <p:txBody>
          <a:bodyPr/>
          <a:lstStyle/>
          <a:p>
            <a:endParaRPr lang="en-US"/>
          </a:p>
        </p:txBody>
      </p:sp>
      <p:sp>
        <p:nvSpPr>
          <p:cNvPr id="9" name="8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3A1C593-65D0-4073-BCC9-577B9352EA97}" type="datetimeFigureOut">
              <a:rPr lang="en-US" smtClean="0"/>
              <a:pPr/>
              <a:t>1/14/2025</a:t>
            </a:fld>
            <a:endParaRPr lang="en-US"/>
          </a:p>
        </p:txBody>
      </p:sp>
      <p:sp>
        <p:nvSpPr>
          <p:cNvPr id="7" name="6 Slayt Numarası Yer Tutucusu"/>
          <p:cNvSpPr>
            <a:spLocks noGrp="1"/>
          </p:cNvSpPr>
          <p:nvPr>
            <p:ph type="sldNum" sz="quarter" idx="11"/>
          </p:nvPr>
        </p:nvSpPr>
        <p:spPr/>
        <p:txBody>
          <a:bodyPr rtlCol="0"/>
          <a:lstStyle/>
          <a:p>
            <a:fld id="{9B618960-8005-486C-9A75-10CB2AAC16F9}" type="slidenum">
              <a:rPr lang="en-US" smtClean="0"/>
              <a:pPr/>
              <a:t>‹#›</a:t>
            </a:fld>
            <a:endParaRPr lang="en-US"/>
          </a:p>
        </p:txBody>
      </p:sp>
      <p:sp>
        <p:nvSpPr>
          <p:cNvPr id="8" name="7 Altbilgi Yer Tutucusu"/>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3A1C593-65D0-4073-BCC9-577B9352EA97}" type="datetimeFigureOut">
              <a:rPr lang="en-US" smtClean="0"/>
              <a:pPr/>
              <a:t>1/14/2025</a:t>
            </a:fld>
            <a:endParaRPr lang="en-US"/>
          </a:p>
        </p:txBody>
      </p:sp>
      <p:sp>
        <p:nvSpPr>
          <p:cNvPr id="3" name="2 Altbilgi Yer Tutucusu"/>
          <p:cNvSpPr>
            <a:spLocks noGrp="1"/>
          </p:cNvSpPr>
          <p:nvPr>
            <p:ph type="ftr" sz="quarter" idx="11"/>
          </p:nvPr>
        </p:nvSpPr>
        <p:spPr/>
        <p:txBody>
          <a:bodyPr/>
          <a:lstStyle/>
          <a:p>
            <a:endParaRPr lang="en-US"/>
          </a:p>
        </p:txBody>
      </p:sp>
      <p:sp>
        <p:nvSpPr>
          <p:cNvPr id="4" name="3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3A1C593-65D0-4073-BCC9-577B9352EA97}" type="datetimeFigureOut">
              <a:rPr lang="en-US" smtClean="0"/>
              <a:pPr/>
              <a:t>1/14/2025</a:t>
            </a:fld>
            <a:endParaRPr lang="en-US"/>
          </a:p>
        </p:txBody>
      </p:sp>
      <p:sp>
        <p:nvSpPr>
          <p:cNvPr id="22" name="21 Slayt Numarası Yer Tutucusu"/>
          <p:cNvSpPr>
            <a:spLocks noGrp="1"/>
          </p:cNvSpPr>
          <p:nvPr>
            <p:ph type="sldNum" sz="quarter" idx="15"/>
          </p:nvPr>
        </p:nvSpPr>
        <p:spPr/>
        <p:txBody>
          <a:bodyPr rtlCol="0"/>
          <a:lstStyle/>
          <a:p>
            <a:fld id="{9B618960-8005-486C-9A75-10CB2AAC16F9}" type="slidenum">
              <a:rPr lang="en-US" smtClean="0"/>
              <a:pPr/>
              <a:t>‹#›</a:t>
            </a:fld>
            <a:endParaRPr lang="en-US"/>
          </a:p>
        </p:txBody>
      </p:sp>
      <p:sp>
        <p:nvSpPr>
          <p:cNvPr id="23" name="22 Altbilgi Yer Tutucusu"/>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63A1C593-65D0-4073-BCC9-577B9352EA97}" type="datetimeFigureOut">
              <a:rPr lang="en-US" smtClean="0"/>
              <a:pPr/>
              <a:t>1/14/2025</a:t>
            </a:fld>
            <a:endParaRPr lang="en-US"/>
          </a:p>
        </p:txBody>
      </p:sp>
      <p:sp>
        <p:nvSpPr>
          <p:cNvPr id="18" name="17 Slayt Numarası Yer Tutucusu"/>
          <p:cNvSpPr>
            <a:spLocks noGrp="1"/>
          </p:cNvSpPr>
          <p:nvPr>
            <p:ph type="sldNum" sz="quarter" idx="11"/>
          </p:nvPr>
        </p:nvSpPr>
        <p:spPr/>
        <p:txBody>
          <a:bodyPr rtlCol="0"/>
          <a:lstStyle/>
          <a:p>
            <a:fld id="{9B618960-8005-486C-9A75-10CB2AAC16F9}" type="slidenum">
              <a:rPr lang="en-US" smtClean="0"/>
              <a:pPr/>
              <a:t>‹#›</a:t>
            </a:fld>
            <a:endParaRPr lang="en-US"/>
          </a:p>
        </p:txBody>
      </p:sp>
      <p:sp>
        <p:nvSpPr>
          <p:cNvPr id="21" name="20 Altbilgi Yer Tutucusu"/>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3A1C593-65D0-4073-BCC9-577B9352EA97}" type="datetimeFigureOut">
              <a:rPr lang="en-US" smtClean="0"/>
              <a:pPr/>
              <a:t>1/14/2025</a:t>
            </a:fld>
            <a:endParaRPr lang="en-US"/>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9B618960-8005-486C-9A75-10CB2AAC16F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34937" y="2732314"/>
            <a:ext cx="8229600" cy="1894362"/>
          </a:xfrm>
        </p:spPr>
        <p:txBody>
          <a:bodyPr/>
          <a:lstStyle/>
          <a:p>
            <a:r>
              <a:rPr lang="tr-TR" b="1" dirty="0" smtClean="0"/>
              <a:t>ECZANE HİZMETLERİ TEKNİKERLİĞİ</a:t>
            </a:r>
            <a:endParaRPr lang="en-US" b="1" dirty="0"/>
          </a:p>
        </p:txBody>
      </p:sp>
      <p:sp>
        <p:nvSpPr>
          <p:cNvPr id="3" name="Subtitle 2"/>
          <p:cNvSpPr>
            <a:spLocks noGrp="1"/>
          </p:cNvSpPr>
          <p:nvPr>
            <p:ph type="subTitle" idx="1"/>
          </p:nvPr>
        </p:nvSpPr>
        <p:spPr/>
        <p:txBody>
          <a:bodyPr/>
          <a:lstStyle/>
          <a:p>
            <a:pPr algn="r"/>
            <a:r>
              <a:rPr lang="tr-TR" b="0" dirty="0" smtClean="0">
                <a:solidFill>
                  <a:schemeClr val="tx1"/>
                </a:solidFill>
              </a:rPr>
              <a:t>YUKARIGÖKLÜ ANADOLU LİSESİ</a:t>
            </a:r>
          </a:p>
          <a:p>
            <a:pPr algn="r"/>
            <a:r>
              <a:rPr lang="tr-TR" b="0" dirty="0" smtClean="0">
                <a:solidFill>
                  <a:schemeClr val="tx1"/>
                </a:solidFill>
              </a:rPr>
              <a:t>REHBERLİK SERVİSİ</a:t>
            </a:r>
            <a:endParaRPr lang="en-US" b="0" dirty="0">
              <a:solidFill>
                <a:schemeClr val="tx1"/>
              </a:solidFill>
            </a:endParaRPr>
          </a:p>
        </p:txBody>
      </p:sp>
    </p:spTree>
    <p:extLst>
      <p:ext uri="{BB962C8B-B14F-4D97-AF65-F5344CB8AC3E}">
        <p14:creationId xmlns:p14="http://schemas.microsoft.com/office/powerpoint/2010/main" xmlns="" val="3072013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PROGRAM HAKKINDA BİLGİLER</a:t>
            </a:r>
            <a:endParaRPr lang="tr-TR" b="1" dirty="0"/>
          </a:p>
        </p:txBody>
      </p:sp>
      <p:sp>
        <p:nvSpPr>
          <p:cNvPr id="3" name="2 İçerik Yer Tutucusu"/>
          <p:cNvSpPr>
            <a:spLocks noGrp="1"/>
          </p:cNvSpPr>
          <p:nvPr>
            <p:ph sz="quarter" idx="1"/>
          </p:nvPr>
        </p:nvSpPr>
        <p:spPr/>
        <p:txBody>
          <a:bodyPr/>
          <a:lstStyle/>
          <a:p>
            <a:r>
              <a:rPr lang="tr-TR" dirty="0" smtClean="0"/>
              <a:t>2 yıllık </a:t>
            </a:r>
            <a:r>
              <a:rPr lang="tr-TR" dirty="0" err="1" smtClean="0"/>
              <a:t>önlisans</a:t>
            </a:r>
            <a:r>
              <a:rPr lang="tr-TR" dirty="0" smtClean="0"/>
              <a:t> programıdır.</a:t>
            </a:r>
          </a:p>
          <a:p>
            <a:endParaRPr lang="tr-TR" dirty="0" smtClean="0"/>
          </a:p>
          <a:p>
            <a:pPr marL="0" indent="0" algn="just"/>
            <a:r>
              <a:rPr lang="tr-TR" dirty="0" smtClean="0"/>
              <a:t> Eczane hizmetlerinde doktorlarca düzenlenen reçetelerde yer alan hazır ilaçları müşteriye sunan, hazırlanması gerekli ilaçları eczacı gözetiminde hazırlayan, </a:t>
            </a:r>
            <a:r>
              <a:rPr lang="tr-TR" dirty="0" err="1" smtClean="0"/>
              <a:t>laboratuvarda</a:t>
            </a:r>
            <a:r>
              <a:rPr lang="tr-TR" dirty="0" smtClean="0"/>
              <a:t>, ilaç sektöründe, ilaç depolarında çalışan kişidir. </a:t>
            </a:r>
            <a:endParaRPr lang="tr-TR" b="1" dirty="0">
              <a:latin typeface="Verdana" panose="020B0604030504040204" pitchFamily="34" charset="0"/>
              <a:ea typeface="Verdana" panose="020B060403050404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Program hakkında bilgiler</a:t>
            </a:r>
            <a:endParaRPr lang="tr-TR" b="1" dirty="0"/>
          </a:p>
        </p:txBody>
      </p:sp>
      <p:pic>
        <p:nvPicPr>
          <p:cNvPr id="15" name="14 İçerik Yer Tutucusu" descr="WhatsApp Image 2024-12-12 at 20.28.51 (2).jpeg"/>
          <p:cNvPicPr>
            <a:picLocks noGrp="1" noChangeAspect="1"/>
          </p:cNvPicPr>
          <p:nvPr>
            <p:ph sz="quarter" idx="1"/>
          </p:nvPr>
        </p:nvPicPr>
        <p:blipFill>
          <a:blip r:embed="rId2"/>
          <a:stretch>
            <a:fillRect/>
          </a:stretch>
        </p:blipFill>
        <p:spPr>
          <a:xfrm>
            <a:off x="0" y="-1"/>
            <a:ext cx="11834948" cy="6662057"/>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85949" y="0"/>
            <a:ext cx="10515600" cy="1325563"/>
          </a:xfrm>
        </p:spPr>
        <p:txBody>
          <a:bodyPr>
            <a:normAutofit/>
          </a:bodyPr>
          <a:lstStyle/>
          <a:p>
            <a:r>
              <a:rPr lang="tr-TR" sz="2800" b="1" dirty="0" smtClean="0"/>
              <a:t>ECZANE HİZMETLERİ TEKNİKERLİĞİ</a:t>
            </a:r>
            <a:endParaRPr lang="tr-TR" sz="2800" dirty="0"/>
          </a:p>
        </p:txBody>
      </p:sp>
      <p:sp>
        <p:nvSpPr>
          <p:cNvPr id="3" name="2 İçerik Yer Tutucusu"/>
          <p:cNvSpPr>
            <a:spLocks noGrp="1"/>
          </p:cNvSpPr>
          <p:nvPr>
            <p:ph sz="quarter" idx="1"/>
          </p:nvPr>
        </p:nvSpPr>
        <p:spPr/>
        <p:txBody>
          <a:bodyPr>
            <a:normAutofit fontScale="92500" lnSpcReduction="10000"/>
          </a:bodyPr>
          <a:lstStyle/>
          <a:p>
            <a:r>
              <a:rPr lang="tr-TR" dirty="0" smtClean="0"/>
              <a:t>Reçetede yer alan ilaçları hazırlayıp hastaya sunar, reçetede yazılı bilgileri hastaya iletir,</a:t>
            </a:r>
          </a:p>
          <a:p>
            <a:r>
              <a:rPr lang="tr-TR" dirty="0" smtClean="0"/>
              <a:t> Reçetesiz satılan ilaçlar konusunda hastayı bilgilendirir, </a:t>
            </a:r>
          </a:p>
          <a:p>
            <a:r>
              <a:rPr lang="tr-TR" dirty="0" smtClean="0"/>
              <a:t> Eczacıdan iş talimatı alır, işçi sağlığı ve güvenliğe ilişkin önlemler alır,</a:t>
            </a:r>
          </a:p>
          <a:p>
            <a:r>
              <a:rPr lang="tr-TR" dirty="0" smtClean="0"/>
              <a:t> - İlaç/Itriyat/Kozmetik, Müstahzar/Medikal malzeme eksiklerini tespit eder, eczacının direktifleri doğrultusunda </a:t>
            </a:r>
            <a:r>
              <a:rPr lang="tr-TR" dirty="0" err="1" smtClean="0"/>
              <a:t>raflanmasını</a:t>
            </a:r>
            <a:r>
              <a:rPr lang="tr-TR" dirty="0" smtClean="0"/>
              <a:t> sağlar, vitrin düzenlemesi yapar, - Ölçü ve tartı aletlerinin periyodik muayenesinin yapılmasını sağlar,</a:t>
            </a:r>
          </a:p>
          <a:p>
            <a:r>
              <a:rPr lang="tr-TR" dirty="0" smtClean="0"/>
              <a:t> - Her akşam eczane kapanırken “Nöbetçi Eczane” bilgisini eczanenin vatandaşlarca görünen bölümünde ilan eder,</a:t>
            </a:r>
          </a:p>
          <a:p>
            <a:r>
              <a:rPr lang="tr-TR" dirty="0" smtClean="0"/>
              <a:t> - Eczaneye gelen müşteriyi karşılar, gerekli durumlarda yapılacak ilk yardım konusunda eczacıya yardımcı olur,</a:t>
            </a:r>
          </a:p>
          <a:p>
            <a:r>
              <a:rPr lang="tr-TR" dirty="0" smtClean="0"/>
              <a:t> - Eczanenin </a:t>
            </a:r>
            <a:r>
              <a:rPr lang="tr-TR" dirty="0" err="1" smtClean="0"/>
              <a:t>laboratuvar</a:t>
            </a:r>
            <a:r>
              <a:rPr lang="tr-TR" dirty="0" smtClean="0"/>
              <a:t> bölümünde kullanılan malzemenin temizliğini ve gerektiğinde sterilizasyonunu yapar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MESLEĞİN GEREKTİRDİĞİ GENEL ÖZELLİKLER</a:t>
            </a:r>
            <a:endParaRPr lang="tr-TR" dirty="0"/>
          </a:p>
        </p:txBody>
      </p:sp>
      <p:sp>
        <p:nvSpPr>
          <p:cNvPr id="3" name="2 İçerik Yer Tutucusu"/>
          <p:cNvSpPr>
            <a:spLocks noGrp="1"/>
          </p:cNvSpPr>
          <p:nvPr>
            <p:ph sz="quarter" idx="1"/>
          </p:nvPr>
        </p:nvSpPr>
        <p:spPr/>
        <p:txBody>
          <a:bodyPr>
            <a:normAutofit/>
          </a:bodyPr>
          <a:lstStyle/>
          <a:p>
            <a:r>
              <a:rPr lang="tr-TR" dirty="0" smtClean="0"/>
              <a:t>Eczane hizmetleri teknikeri olmak isteyenlerin;</a:t>
            </a:r>
          </a:p>
          <a:p>
            <a:r>
              <a:rPr lang="tr-TR" dirty="0" smtClean="0"/>
              <a:t> - Kimya ve biyoloji alanlarına ilgili ve bu alanlarda başarılı, - Sorumluluğunu bilen, </a:t>
            </a:r>
          </a:p>
          <a:p>
            <a:r>
              <a:rPr lang="tr-TR" dirty="0" smtClean="0"/>
              <a:t>- Dikkatli, tertipli ve düzenli, </a:t>
            </a:r>
          </a:p>
          <a:p>
            <a:r>
              <a:rPr lang="tr-TR" dirty="0" smtClean="0"/>
              <a:t>- İnsanlarla iyi iletişim kurabilen, </a:t>
            </a:r>
          </a:p>
          <a:p>
            <a:r>
              <a:rPr lang="tr-TR" dirty="0" smtClean="0"/>
              <a:t>- Kimyasal maddelere karşı alerjisi olmayan kişiler olmaları gerekir.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s-ES" dirty="0" smtClean="0"/>
              <a:t>C- ÇALIŞMA ORTAMI VE KOŞULLARI </a:t>
            </a:r>
            <a:endParaRPr lang="tr-TR" dirty="0"/>
          </a:p>
        </p:txBody>
      </p:sp>
      <p:sp>
        <p:nvSpPr>
          <p:cNvPr id="3" name="2 İçerik Yer Tutucusu"/>
          <p:cNvSpPr>
            <a:spLocks noGrp="1"/>
          </p:cNvSpPr>
          <p:nvPr>
            <p:ph sz="quarter" idx="1"/>
          </p:nvPr>
        </p:nvSpPr>
        <p:spPr/>
        <p:txBody>
          <a:bodyPr>
            <a:normAutofit/>
          </a:bodyPr>
          <a:lstStyle/>
          <a:p>
            <a:r>
              <a:rPr lang="tr-TR" dirty="0" smtClean="0"/>
              <a:t>Eczane hizmetleri teknikerleri genellikle eczanelerde, devlet dairelerinin varsa eczane ile ilgili bölümlerinde, bazen de ilaç fabrikalarında veya ilaç depolarında görev yaparlar. Çalışma ortamları temizdir. İlaçların yapısında bulunan kimyasal maddelerden kaynaklanan koku vardır. Eczanelerde görev yaparken insanlarla sürekli etkileşim halindedirler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a:buNone/>
            </a:pPr>
            <a:r>
              <a:rPr lang="tr-TR" dirty="0" smtClean="0"/>
              <a:t>Mesleğin eğitimi, üniversitelere bağlı meslek yüksekokullarının Eczane Hizmetleri bölümlerinde verilmektedir.</a:t>
            </a:r>
          </a:p>
          <a:p>
            <a:endParaRPr lang="tr-TR"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85948" y="0"/>
            <a:ext cx="10515600" cy="1325563"/>
          </a:xfrm>
        </p:spPr>
        <p:txBody>
          <a:bodyPr/>
          <a:lstStyle/>
          <a:p>
            <a:r>
              <a:rPr lang="tr-TR" b="1" dirty="0" smtClean="0"/>
              <a:t>DGS İLE GEÇİŞ YAPILABİLEN BÖLÜMLER</a:t>
            </a:r>
            <a:endParaRPr lang="tr-TR" b="1" dirty="0"/>
          </a:p>
        </p:txBody>
      </p:sp>
      <p:sp>
        <p:nvSpPr>
          <p:cNvPr id="3" name="2 İçerik Yer Tutucusu"/>
          <p:cNvSpPr>
            <a:spLocks noGrp="1"/>
          </p:cNvSpPr>
          <p:nvPr>
            <p:ph sz="quarter" idx="1"/>
          </p:nvPr>
        </p:nvSpPr>
        <p:spPr/>
        <p:txBody>
          <a:bodyPr>
            <a:normAutofit/>
          </a:bodyPr>
          <a:lstStyle/>
          <a:p>
            <a:pPr>
              <a:buNone/>
            </a:pPr>
            <a:r>
              <a:rPr lang="tr-TR" dirty="0" smtClean="0"/>
              <a:t>   </a:t>
            </a:r>
            <a:endParaRPr lang="tr-TR" dirty="0"/>
          </a:p>
        </p:txBody>
      </p:sp>
      <p:sp>
        <p:nvSpPr>
          <p:cNvPr id="4" name="3 Dikdörtgen"/>
          <p:cNvSpPr/>
          <p:nvPr/>
        </p:nvSpPr>
        <p:spPr>
          <a:xfrm>
            <a:off x="1349828" y="2488702"/>
            <a:ext cx="6096000" cy="1754326"/>
          </a:xfrm>
          <a:prstGeom prst="rect">
            <a:avLst/>
          </a:prstGeom>
        </p:spPr>
        <p:txBody>
          <a:bodyPr>
            <a:spAutoFit/>
          </a:bodyPr>
          <a:lstStyle/>
          <a:p>
            <a:r>
              <a:rPr lang="tr-TR" dirty="0" smtClean="0"/>
              <a:t>Acil Yardım ve Afet Yönetimi</a:t>
            </a:r>
            <a:br>
              <a:rPr lang="tr-TR" dirty="0" smtClean="0"/>
            </a:br>
            <a:r>
              <a:rPr lang="tr-TR" dirty="0" smtClean="0"/>
              <a:t>Biyokimya</a:t>
            </a:r>
            <a:br>
              <a:rPr lang="tr-TR" dirty="0" smtClean="0"/>
            </a:br>
            <a:r>
              <a:rPr lang="tr-TR" dirty="0" smtClean="0"/>
              <a:t>Kimya</a:t>
            </a:r>
            <a:br>
              <a:rPr lang="tr-TR" dirty="0" smtClean="0"/>
            </a:br>
            <a:r>
              <a:rPr lang="tr-TR" dirty="0" smtClean="0"/>
              <a:t>Kimya Mühendisliği</a:t>
            </a:r>
            <a:br>
              <a:rPr lang="tr-TR" dirty="0" smtClean="0"/>
            </a:br>
            <a:r>
              <a:rPr lang="tr-TR" dirty="0" smtClean="0"/>
              <a:t>Sağlık Yönetimi</a:t>
            </a:r>
            <a:br>
              <a:rPr lang="tr-TR" dirty="0" smtClean="0"/>
            </a:br>
            <a:r>
              <a:rPr lang="tr-TR" dirty="0" smtClean="0"/>
              <a:t>Sosyal Hizmet</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KPSS</a:t>
            </a:r>
            <a:endParaRPr lang="tr-TR" dirty="0"/>
          </a:p>
        </p:txBody>
      </p:sp>
      <p:sp>
        <p:nvSpPr>
          <p:cNvPr id="4" name="İçerik Yer Tutucusu 2">
            <a:extLst>
              <a:ext uri="{FF2B5EF4-FFF2-40B4-BE49-F238E27FC236}">
                <a16:creationId xmlns="" xmlns:a16="http://schemas.microsoft.com/office/drawing/2014/main" id="{D925BAD3-D01F-2557-71E2-4520B4FAA11A}"/>
              </a:ext>
            </a:extLst>
          </p:cNvPr>
          <p:cNvSpPr>
            <a:spLocks noGrp="1"/>
          </p:cNvSpPr>
          <p:nvPr>
            <p:ph sz="quarter" idx="1"/>
          </p:nvPr>
        </p:nvSpPr>
        <p:spPr/>
        <p:txBody>
          <a:bodyPr>
            <a:normAutofit/>
          </a:bodyPr>
          <a:lstStyle/>
          <a:p>
            <a:r>
              <a:rPr lang="tr-TR" sz="2800" dirty="0">
                <a:latin typeface="Verdana" panose="020B0604030504040204" pitchFamily="34" charset="0"/>
                <a:ea typeface="Verdana" panose="020B0604030504040204" pitchFamily="34" charset="0"/>
              </a:rPr>
              <a:t>KPSS ÖNLİSANS SINAVINA GİRMEK GEREKMEKTEDİR.</a:t>
            </a:r>
          </a:p>
          <a:p>
            <a:endParaRPr lang="tr-TR" sz="2800" dirty="0">
              <a:latin typeface="Verdana" panose="020B0604030504040204" pitchFamily="34" charset="0"/>
              <a:ea typeface="Verdana" panose="020B0604030504040204" pitchFamily="34" charset="0"/>
            </a:endParaRPr>
          </a:p>
          <a:p>
            <a:pPr marL="0" indent="0">
              <a:buNone/>
            </a:pPr>
            <a:endParaRPr lang="tr-TR" sz="2800" dirty="0">
              <a:latin typeface="Verdana" panose="020B0604030504040204" pitchFamily="34" charset="0"/>
              <a:ea typeface="Verdana" panose="020B0604030504040204" pitchFamily="34" charset="0"/>
            </a:endParaRPr>
          </a:p>
          <a:p>
            <a:pPr marL="0" indent="0">
              <a:buNone/>
            </a:pPr>
            <a:endParaRPr lang="tr-TR" sz="2800" dirty="0">
              <a:latin typeface="Verdana" panose="020B0604030504040204" pitchFamily="34" charset="0"/>
              <a:ea typeface="Verdana" panose="020B0604030504040204" pitchFamily="34" charset="0"/>
            </a:endParaRPr>
          </a:p>
          <a:p>
            <a:r>
              <a:rPr lang="tr-TR" sz="2800" dirty="0">
                <a:latin typeface="Verdana" panose="020B0604030504040204" pitchFamily="34" charset="0"/>
                <a:ea typeface="Verdana" panose="020B0604030504040204" pitchFamily="34" charset="0"/>
              </a:rPr>
              <a:t>SINAV PUANI 2 YIL GEÇERLİDİR.</a:t>
            </a:r>
          </a:p>
          <a:p>
            <a:r>
              <a:rPr lang="tr-TR" sz="2800" smtClean="0">
                <a:latin typeface="Verdana" panose="020B0604030504040204" pitchFamily="34" charset="0"/>
                <a:ea typeface="Verdana" panose="020B0604030504040204" pitchFamily="34" charset="0"/>
              </a:rPr>
              <a:t>2024 KPSS TABAN PUANI 79,9</a:t>
            </a:r>
            <a:endParaRPr lang="tr-TR" sz="2800" dirty="0">
              <a:latin typeface="Verdana" panose="020B0604030504040204" pitchFamily="34" charset="0"/>
              <a:ea typeface="Verdana" panose="020B0604030504040204"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119</TotalTime>
  <Words>304</Words>
  <Application>WPS Presentation</Application>
  <PresentationFormat>Özel</PresentationFormat>
  <Paragraphs>35</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Cumba</vt:lpstr>
      <vt:lpstr>ECZANE HİZMETLERİ TEKNİKERLİĞİ</vt:lpstr>
      <vt:lpstr>PROGRAM HAKKINDA BİLGİLER</vt:lpstr>
      <vt:lpstr>Program hakkında bilgiler</vt:lpstr>
      <vt:lpstr>ECZANE HİZMETLERİ TEKNİKERLİĞİ</vt:lpstr>
      <vt:lpstr>MESLEĞİN GEREKTİRDİĞİ GENEL ÖZELLİKLER</vt:lpstr>
      <vt:lpstr>C- ÇALIŞMA ORTAMI VE KOŞULLARI </vt:lpstr>
      <vt:lpstr>Slayt 7</vt:lpstr>
      <vt:lpstr>DGS İLE GEÇİŞ YAPILABİLEN BÖLÜMLER</vt:lpstr>
      <vt:lpstr>KPSS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SİSTEM 5</dc:creator>
  <cp:lastModifiedBy>SİSTEM 3</cp:lastModifiedBy>
  <cp:revision>37</cp:revision>
  <dcterms:created xsi:type="dcterms:W3CDTF">2024-12-10T07:49:46Z</dcterms:created>
  <dcterms:modified xsi:type="dcterms:W3CDTF">2025-01-14T10:42:24Z</dcterms:modified>
</cp:coreProperties>
</file>