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4" r:id="rId3"/>
    <p:sldId id="257" r:id="rId4"/>
    <p:sldId id="258" r:id="rId5"/>
    <p:sldId id="259" r:id="rId6"/>
    <p:sldId id="260" r:id="rId7"/>
    <p:sldId id="261" r:id="rId8"/>
    <p:sldId id="262" r:id="rId9"/>
    <p:sldId id="263" r:id="rId10"/>
    <p:sldId id="265"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5809" autoAdjust="0"/>
    <p:restoredTop sz="94660"/>
  </p:normalViewPr>
  <p:slideViewPr>
    <p:cSldViewPr snapToGrid="0">
      <p:cViewPr varScale="1">
        <p:scale>
          <a:sx n="73" d="100"/>
          <a:sy n="73" d="100"/>
        </p:scale>
        <p:origin x="-588" y="-102"/>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1">
        <a:schemeClr val="bg1"/>
      </p:bgRef>
    </p:bg>
    <p:spTree>
      <p:nvGrpSpPr>
        <p:cNvPr id="1" name=""/>
        <p:cNvGrpSpPr/>
        <p:nvPr/>
      </p:nvGrpSpPr>
      <p:grpSpPr>
        <a:xfrm>
          <a:off x="0" y="0"/>
          <a:ext cx="0" cy="0"/>
          <a:chOff x="0" y="0"/>
          <a:chExt cx="0" cy="0"/>
        </a:xfrm>
      </p:grpSpPr>
      <p:sp>
        <p:nvSpPr>
          <p:cNvPr id="8" name="7 Başlık"/>
          <p:cNvSpPr>
            <a:spLocks noGrp="1"/>
          </p:cNvSpPr>
          <p:nvPr>
            <p:ph type="ctrTitle"/>
          </p:nvPr>
        </p:nvSpPr>
        <p:spPr>
          <a:xfrm>
            <a:off x="3048000" y="3124200"/>
            <a:ext cx="8229600" cy="1894362"/>
          </a:xfrm>
        </p:spPr>
        <p:txBody>
          <a:bodyPr/>
          <a:lstStyle>
            <a:lvl1pPr>
              <a:defRPr b="1"/>
            </a:lvl1pPr>
          </a:lstStyle>
          <a:p>
            <a:r>
              <a:rPr kumimoji="0" lang="tr-TR" smtClean="0"/>
              <a:t>Asıl başlık stili için tıklatın</a:t>
            </a:r>
            <a:endParaRPr kumimoji="0" lang="en-US"/>
          </a:p>
        </p:txBody>
      </p:sp>
      <p:sp>
        <p:nvSpPr>
          <p:cNvPr id="9" name="8 Alt Başlık"/>
          <p:cNvSpPr>
            <a:spLocks noGrp="1"/>
          </p:cNvSpPr>
          <p:nvPr>
            <p:ph type="subTitle" idx="1"/>
          </p:nvPr>
        </p:nvSpPr>
        <p:spPr>
          <a:xfrm>
            <a:off x="3048000" y="5003322"/>
            <a:ext cx="82296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27 Veri Yer Tutucusu"/>
          <p:cNvSpPr>
            <a:spLocks noGrp="1"/>
          </p:cNvSpPr>
          <p:nvPr>
            <p:ph type="dt" sz="half" idx="10"/>
          </p:nvPr>
        </p:nvSpPr>
        <p:spPr bwMode="auto">
          <a:xfrm rot="5400000">
            <a:off x="10733828" y="1110597"/>
            <a:ext cx="2286000" cy="508000"/>
          </a:xfrm>
        </p:spPr>
        <p:txBody>
          <a:bodyPr/>
          <a:lstStyle/>
          <a:p>
            <a:fld id="{63A1C593-65D0-4073-BCC9-577B9352EA97}" type="datetimeFigureOut">
              <a:rPr lang="en-US" smtClean="0"/>
              <a:pPr/>
              <a:t>1/14/2025</a:t>
            </a:fld>
            <a:endParaRPr lang="en-US"/>
          </a:p>
        </p:txBody>
      </p:sp>
      <p:sp>
        <p:nvSpPr>
          <p:cNvPr id="17" name="16 Altbilgi Yer Tutucusu"/>
          <p:cNvSpPr>
            <a:spLocks noGrp="1"/>
          </p:cNvSpPr>
          <p:nvPr>
            <p:ph type="ftr" sz="quarter" idx="11"/>
          </p:nvPr>
        </p:nvSpPr>
        <p:spPr bwMode="auto">
          <a:xfrm rot="5400000">
            <a:off x="10045959" y="4117661"/>
            <a:ext cx="3657600" cy="512064"/>
          </a:xfrm>
        </p:spPr>
        <p:txBody>
          <a:bodyPr/>
          <a:lstStyle/>
          <a:p>
            <a:endParaRPr lang="en-US"/>
          </a:p>
        </p:txBody>
      </p:sp>
      <p:sp>
        <p:nvSpPr>
          <p:cNvPr id="10" name="9 Dikdörtgen"/>
          <p:cNvSpPr/>
          <p:nvPr/>
        </p:nvSpPr>
        <p:spPr bwMode="auto">
          <a:xfrm>
            <a:off x="508000" y="0"/>
            <a:ext cx="8128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Dikdörtgen"/>
          <p:cNvSpPr/>
          <p:nvPr/>
        </p:nvSpPr>
        <p:spPr bwMode="auto">
          <a:xfrm>
            <a:off x="368448" y="0"/>
            <a:ext cx="139552"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13 Dikdörtgen"/>
          <p:cNvSpPr/>
          <p:nvPr/>
        </p:nvSpPr>
        <p:spPr bwMode="auto">
          <a:xfrm>
            <a:off x="1320800" y="0"/>
            <a:ext cx="242496"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18 Dikdörtgen"/>
          <p:cNvSpPr/>
          <p:nvPr/>
        </p:nvSpPr>
        <p:spPr bwMode="auto">
          <a:xfrm>
            <a:off x="1521760" y="0"/>
            <a:ext cx="30704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Düz Bağlayıcı"/>
          <p:cNvSpPr>
            <a:spLocks noChangeShapeType="1"/>
          </p:cNvSpPr>
          <p:nvPr/>
        </p:nvSpPr>
        <p:spPr bwMode="auto">
          <a:xfrm>
            <a:off x="141792"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17 Düz Bağlayıcı"/>
          <p:cNvSpPr>
            <a:spLocks noChangeShapeType="1"/>
          </p:cNvSpPr>
          <p:nvPr/>
        </p:nvSpPr>
        <p:spPr bwMode="auto">
          <a:xfrm>
            <a:off x="12192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19 Düz Bağlayıcı"/>
          <p:cNvSpPr>
            <a:spLocks noChangeShapeType="1"/>
          </p:cNvSpPr>
          <p:nvPr/>
        </p:nvSpPr>
        <p:spPr bwMode="auto">
          <a:xfrm>
            <a:off x="1138816"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15 Düz Bağlayıcı"/>
          <p:cNvSpPr>
            <a:spLocks noChangeShapeType="1"/>
          </p:cNvSpPr>
          <p:nvPr/>
        </p:nvSpPr>
        <p:spPr bwMode="auto">
          <a:xfrm>
            <a:off x="2302187"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14 Düz Bağlayıcı"/>
          <p:cNvSpPr>
            <a:spLocks noChangeShapeType="1"/>
          </p:cNvSpPr>
          <p:nvPr/>
        </p:nvSpPr>
        <p:spPr bwMode="auto">
          <a:xfrm>
            <a:off x="14224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21 Düz Bağlayıcı"/>
          <p:cNvSpPr>
            <a:spLocks noChangeShapeType="1"/>
          </p:cNvSpPr>
          <p:nvPr/>
        </p:nvSpPr>
        <p:spPr bwMode="auto">
          <a:xfrm>
            <a:off x="12151808"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26 Dikdörtgen"/>
          <p:cNvSpPr/>
          <p:nvPr/>
        </p:nvSpPr>
        <p:spPr bwMode="auto">
          <a:xfrm>
            <a:off x="1625600" y="0"/>
            <a:ext cx="1016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20 Oval"/>
          <p:cNvSpPr/>
          <p:nvPr/>
        </p:nvSpPr>
        <p:spPr bwMode="auto">
          <a:xfrm>
            <a:off x="812800" y="3429000"/>
            <a:ext cx="17272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Oval"/>
          <p:cNvSpPr/>
          <p:nvPr/>
        </p:nvSpPr>
        <p:spPr bwMode="auto">
          <a:xfrm>
            <a:off x="1746176" y="4866752"/>
            <a:ext cx="855232"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23 Oval"/>
          <p:cNvSpPr/>
          <p:nvPr/>
        </p:nvSpPr>
        <p:spPr bwMode="auto">
          <a:xfrm>
            <a:off x="1454773" y="5500632"/>
            <a:ext cx="18288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25 Oval"/>
          <p:cNvSpPr/>
          <p:nvPr/>
        </p:nvSpPr>
        <p:spPr bwMode="auto">
          <a:xfrm>
            <a:off x="2218944" y="5788152"/>
            <a:ext cx="36576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24 Oval"/>
          <p:cNvSpPr/>
          <p:nvPr/>
        </p:nvSpPr>
        <p:spPr>
          <a:xfrm>
            <a:off x="2540000" y="4495800"/>
            <a:ext cx="48768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28 Slayt Numarası Yer Tutucusu"/>
          <p:cNvSpPr>
            <a:spLocks noGrp="1"/>
          </p:cNvSpPr>
          <p:nvPr>
            <p:ph type="sldNum" sz="quarter" idx="12"/>
          </p:nvPr>
        </p:nvSpPr>
        <p:spPr bwMode="auto">
          <a:xfrm>
            <a:off x="1767392" y="4928702"/>
            <a:ext cx="812800" cy="517524"/>
          </a:xfrm>
        </p:spPr>
        <p:txBody>
          <a:bodyPr/>
          <a:lstStyle/>
          <a:p>
            <a:fld id="{9B618960-8005-486C-9A75-10CB2AAC16F9}"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63A1C593-65D0-4073-BCC9-577B9352EA97}" type="datetimeFigureOut">
              <a:rPr lang="en-US" smtClean="0"/>
              <a:pPr/>
              <a:t>1/14/2025</a:t>
            </a:fld>
            <a:endParaRPr lang="en-US"/>
          </a:p>
        </p:txBody>
      </p:sp>
      <p:sp>
        <p:nvSpPr>
          <p:cNvPr id="5" name="4 Altbilgi Yer Tutucusu"/>
          <p:cNvSpPr>
            <a:spLocks noGrp="1"/>
          </p:cNvSpPr>
          <p:nvPr>
            <p:ph type="ftr" sz="quarter" idx="11"/>
          </p:nvPr>
        </p:nvSpPr>
        <p:spPr/>
        <p:txBody>
          <a:bodyPr/>
          <a:lstStyle/>
          <a:p>
            <a:endParaRPr lang="en-US"/>
          </a:p>
        </p:txBody>
      </p:sp>
      <p:sp>
        <p:nvSpPr>
          <p:cNvPr id="6" name="5 Slayt Numarası Yer Tutucusu"/>
          <p:cNvSpPr>
            <a:spLocks noGrp="1"/>
          </p:cNvSpPr>
          <p:nvPr>
            <p:ph type="sldNum" sz="quarter" idx="12"/>
          </p:nvPr>
        </p:nvSpPr>
        <p:spPr/>
        <p:txBody>
          <a:bodyPr/>
          <a:lstStyle/>
          <a:p>
            <a:fld id="{9B618960-8005-486C-9A75-10CB2AAC16F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8839200" y="274640"/>
            <a:ext cx="2235200" cy="5851525"/>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609600" y="274639"/>
            <a:ext cx="80264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63A1C593-65D0-4073-BCC9-577B9352EA97}" type="datetimeFigureOut">
              <a:rPr lang="en-US" smtClean="0"/>
              <a:pPr/>
              <a:t>1/14/2025</a:t>
            </a:fld>
            <a:endParaRPr lang="en-US"/>
          </a:p>
        </p:txBody>
      </p:sp>
      <p:sp>
        <p:nvSpPr>
          <p:cNvPr id="5" name="4 Altbilgi Yer Tutucusu"/>
          <p:cNvSpPr>
            <a:spLocks noGrp="1"/>
          </p:cNvSpPr>
          <p:nvPr>
            <p:ph type="ftr" sz="quarter" idx="11"/>
          </p:nvPr>
        </p:nvSpPr>
        <p:spPr/>
        <p:txBody>
          <a:bodyPr/>
          <a:lstStyle/>
          <a:p>
            <a:endParaRPr lang="en-US"/>
          </a:p>
        </p:txBody>
      </p:sp>
      <p:sp>
        <p:nvSpPr>
          <p:cNvPr id="6" name="5 Slayt Numarası Yer Tutucusu"/>
          <p:cNvSpPr>
            <a:spLocks noGrp="1"/>
          </p:cNvSpPr>
          <p:nvPr>
            <p:ph type="sldNum" sz="quarter" idx="12"/>
          </p:nvPr>
        </p:nvSpPr>
        <p:spPr/>
        <p:txBody>
          <a:bodyPr/>
          <a:lstStyle/>
          <a:p>
            <a:fld id="{9B618960-8005-486C-9A75-10CB2AAC16F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8" name="7 İçerik Yer Tutucusu"/>
          <p:cNvSpPr>
            <a:spLocks noGrp="1"/>
          </p:cNvSpPr>
          <p:nvPr>
            <p:ph sz="quarter" idx="1"/>
          </p:nvPr>
        </p:nvSpPr>
        <p:spPr>
          <a:xfrm>
            <a:off x="609600" y="1600200"/>
            <a:ext cx="9956800" cy="4873752"/>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4"/>
          </p:nvPr>
        </p:nvSpPr>
        <p:spPr/>
        <p:txBody>
          <a:bodyPr rtlCol="0"/>
          <a:lstStyle/>
          <a:p>
            <a:fld id="{63A1C593-65D0-4073-BCC9-577B9352EA97}" type="datetimeFigureOut">
              <a:rPr lang="en-US" smtClean="0"/>
              <a:pPr/>
              <a:t>1/14/2025</a:t>
            </a:fld>
            <a:endParaRPr lang="en-US"/>
          </a:p>
        </p:txBody>
      </p:sp>
      <p:sp>
        <p:nvSpPr>
          <p:cNvPr id="9" name="8 Slayt Numarası Yer Tutucusu"/>
          <p:cNvSpPr>
            <a:spLocks noGrp="1"/>
          </p:cNvSpPr>
          <p:nvPr>
            <p:ph type="sldNum" sz="quarter" idx="15"/>
          </p:nvPr>
        </p:nvSpPr>
        <p:spPr/>
        <p:txBody>
          <a:bodyPr rtlCol="0"/>
          <a:lstStyle/>
          <a:p>
            <a:fld id="{9B618960-8005-486C-9A75-10CB2AAC16F9}" type="slidenum">
              <a:rPr lang="en-US" smtClean="0"/>
              <a:pPr/>
              <a:t>‹#›</a:t>
            </a:fld>
            <a:endParaRPr lang="en-US"/>
          </a:p>
        </p:txBody>
      </p:sp>
      <p:sp>
        <p:nvSpPr>
          <p:cNvPr id="10" name="9 Altbilgi Yer Tutucusu"/>
          <p:cNvSpPr>
            <a:spLocks noGrp="1"/>
          </p:cNvSpPr>
          <p:nvPr>
            <p:ph type="ftr" sz="quarter" idx="16"/>
          </p:nvPr>
        </p:nvSpPr>
        <p:spPr/>
        <p:txBody>
          <a:bodyPr rtlCol="0"/>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1">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3048000" y="2895600"/>
            <a:ext cx="8229600" cy="2053590"/>
          </a:xfrm>
        </p:spPr>
        <p:txBody>
          <a:bodyPr/>
          <a:lstStyle>
            <a:lvl1pPr algn="l">
              <a:buNone/>
              <a:defRPr sz="3000" b="1" cap="small" baseline="0"/>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3048000" y="5010150"/>
            <a:ext cx="82296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bwMode="auto">
          <a:xfrm rot="5400000">
            <a:off x="10732008" y="1106932"/>
            <a:ext cx="2286000" cy="508000"/>
          </a:xfrm>
        </p:spPr>
        <p:txBody>
          <a:bodyPr/>
          <a:lstStyle/>
          <a:p>
            <a:fld id="{63A1C593-65D0-4073-BCC9-577B9352EA97}" type="datetimeFigureOut">
              <a:rPr lang="en-US" smtClean="0"/>
              <a:pPr/>
              <a:t>1/14/2025</a:t>
            </a:fld>
            <a:endParaRPr lang="en-US"/>
          </a:p>
        </p:txBody>
      </p:sp>
      <p:sp>
        <p:nvSpPr>
          <p:cNvPr id="5" name="4 Altbilgi Yer Tutucusu"/>
          <p:cNvSpPr>
            <a:spLocks noGrp="1"/>
          </p:cNvSpPr>
          <p:nvPr>
            <p:ph type="ftr" sz="quarter" idx="11"/>
          </p:nvPr>
        </p:nvSpPr>
        <p:spPr bwMode="auto">
          <a:xfrm rot="5400000">
            <a:off x="10046208" y="4114800"/>
            <a:ext cx="3657600" cy="512064"/>
          </a:xfrm>
        </p:spPr>
        <p:txBody>
          <a:bodyPr/>
          <a:lstStyle/>
          <a:p>
            <a:endParaRPr lang="en-US"/>
          </a:p>
        </p:txBody>
      </p:sp>
      <p:sp>
        <p:nvSpPr>
          <p:cNvPr id="9" name="8 Dikdörtgen"/>
          <p:cNvSpPr/>
          <p:nvPr/>
        </p:nvSpPr>
        <p:spPr bwMode="auto">
          <a:xfrm>
            <a:off x="508000" y="0"/>
            <a:ext cx="8128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Dikdörtgen"/>
          <p:cNvSpPr/>
          <p:nvPr/>
        </p:nvSpPr>
        <p:spPr bwMode="auto">
          <a:xfrm>
            <a:off x="368448" y="0"/>
            <a:ext cx="139552"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Dikdörtgen"/>
          <p:cNvSpPr/>
          <p:nvPr/>
        </p:nvSpPr>
        <p:spPr bwMode="auto">
          <a:xfrm>
            <a:off x="1320800" y="0"/>
            <a:ext cx="242496"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Dikdörtgen"/>
          <p:cNvSpPr/>
          <p:nvPr/>
        </p:nvSpPr>
        <p:spPr bwMode="auto">
          <a:xfrm>
            <a:off x="1521760" y="0"/>
            <a:ext cx="30704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Düz Bağlayıcı"/>
          <p:cNvSpPr>
            <a:spLocks noChangeShapeType="1"/>
          </p:cNvSpPr>
          <p:nvPr/>
        </p:nvSpPr>
        <p:spPr bwMode="auto">
          <a:xfrm>
            <a:off x="141792"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13 Düz Bağlayıcı"/>
          <p:cNvSpPr>
            <a:spLocks noChangeShapeType="1"/>
          </p:cNvSpPr>
          <p:nvPr/>
        </p:nvSpPr>
        <p:spPr bwMode="auto">
          <a:xfrm>
            <a:off x="12192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14 Düz Bağlayıcı"/>
          <p:cNvSpPr>
            <a:spLocks noChangeShapeType="1"/>
          </p:cNvSpPr>
          <p:nvPr/>
        </p:nvSpPr>
        <p:spPr bwMode="auto">
          <a:xfrm>
            <a:off x="1138816"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15 Düz Bağlayıcı"/>
          <p:cNvSpPr>
            <a:spLocks noChangeShapeType="1"/>
          </p:cNvSpPr>
          <p:nvPr/>
        </p:nvSpPr>
        <p:spPr bwMode="auto">
          <a:xfrm>
            <a:off x="2302187"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16 Düz Bağlayıcı"/>
          <p:cNvSpPr>
            <a:spLocks noChangeShapeType="1"/>
          </p:cNvSpPr>
          <p:nvPr/>
        </p:nvSpPr>
        <p:spPr bwMode="auto">
          <a:xfrm>
            <a:off x="14224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17 Dikdörtgen"/>
          <p:cNvSpPr/>
          <p:nvPr/>
        </p:nvSpPr>
        <p:spPr bwMode="auto">
          <a:xfrm>
            <a:off x="1625600" y="0"/>
            <a:ext cx="1016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18 Oval"/>
          <p:cNvSpPr/>
          <p:nvPr/>
        </p:nvSpPr>
        <p:spPr bwMode="auto">
          <a:xfrm>
            <a:off x="812800" y="3429000"/>
            <a:ext cx="17272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19 Oval"/>
          <p:cNvSpPr/>
          <p:nvPr/>
        </p:nvSpPr>
        <p:spPr bwMode="auto">
          <a:xfrm>
            <a:off x="1766272" y="4866752"/>
            <a:ext cx="855232"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20 Oval"/>
          <p:cNvSpPr/>
          <p:nvPr/>
        </p:nvSpPr>
        <p:spPr bwMode="auto">
          <a:xfrm>
            <a:off x="1454773" y="5500632"/>
            <a:ext cx="18288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21 Oval"/>
          <p:cNvSpPr/>
          <p:nvPr/>
        </p:nvSpPr>
        <p:spPr bwMode="auto">
          <a:xfrm>
            <a:off x="2218944" y="5791200"/>
            <a:ext cx="36576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Oval"/>
          <p:cNvSpPr/>
          <p:nvPr/>
        </p:nvSpPr>
        <p:spPr bwMode="auto">
          <a:xfrm>
            <a:off x="2505387" y="4479888"/>
            <a:ext cx="48768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25 Düz Bağlayıcı"/>
          <p:cNvSpPr>
            <a:spLocks noChangeShapeType="1"/>
          </p:cNvSpPr>
          <p:nvPr/>
        </p:nvSpPr>
        <p:spPr bwMode="auto">
          <a:xfrm>
            <a:off x="12130592"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Slayt Numarası Yer Tutucusu"/>
          <p:cNvSpPr>
            <a:spLocks noGrp="1"/>
          </p:cNvSpPr>
          <p:nvPr>
            <p:ph type="sldNum" sz="quarter" idx="12"/>
          </p:nvPr>
        </p:nvSpPr>
        <p:spPr bwMode="auto">
          <a:xfrm>
            <a:off x="1787488" y="4928702"/>
            <a:ext cx="812800" cy="517524"/>
          </a:xfrm>
        </p:spPr>
        <p:txBody>
          <a:bodyPr/>
          <a:lstStyle/>
          <a:p>
            <a:fld id="{9B618960-8005-486C-9A75-10CB2AAC16F9}"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5" name="4 Veri Yer Tutucusu"/>
          <p:cNvSpPr>
            <a:spLocks noGrp="1"/>
          </p:cNvSpPr>
          <p:nvPr>
            <p:ph type="dt" sz="half" idx="10"/>
          </p:nvPr>
        </p:nvSpPr>
        <p:spPr/>
        <p:txBody>
          <a:bodyPr/>
          <a:lstStyle/>
          <a:p>
            <a:fld id="{63A1C593-65D0-4073-BCC9-577B9352EA97}" type="datetimeFigureOut">
              <a:rPr lang="en-US" smtClean="0"/>
              <a:pPr/>
              <a:t>1/14/2025</a:t>
            </a:fld>
            <a:endParaRPr lang="en-US"/>
          </a:p>
        </p:txBody>
      </p:sp>
      <p:sp>
        <p:nvSpPr>
          <p:cNvPr id="6" name="5 Altbilgi Yer Tutucusu"/>
          <p:cNvSpPr>
            <a:spLocks noGrp="1"/>
          </p:cNvSpPr>
          <p:nvPr>
            <p:ph type="ftr" sz="quarter" idx="11"/>
          </p:nvPr>
        </p:nvSpPr>
        <p:spPr/>
        <p:txBody>
          <a:bodyPr/>
          <a:lstStyle/>
          <a:p>
            <a:endParaRPr lang="en-US"/>
          </a:p>
        </p:txBody>
      </p:sp>
      <p:sp>
        <p:nvSpPr>
          <p:cNvPr id="7" name="6 Slayt Numarası Yer Tutucusu"/>
          <p:cNvSpPr>
            <a:spLocks noGrp="1"/>
          </p:cNvSpPr>
          <p:nvPr>
            <p:ph type="sldNum" sz="quarter" idx="12"/>
          </p:nvPr>
        </p:nvSpPr>
        <p:spPr/>
        <p:txBody>
          <a:bodyPr/>
          <a:lstStyle/>
          <a:p>
            <a:fld id="{9B618960-8005-486C-9A75-10CB2AAC16F9}" type="slidenum">
              <a:rPr lang="en-US" smtClean="0"/>
              <a:pPr/>
              <a:t>‹#›</a:t>
            </a:fld>
            <a:endParaRPr lang="en-US"/>
          </a:p>
        </p:txBody>
      </p:sp>
      <p:sp>
        <p:nvSpPr>
          <p:cNvPr id="9" name="8 İçerik Yer Tutucusu"/>
          <p:cNvSpPr>
            <a:spLocks noGrp="1"/>
          </p:cNvSpPr>
          <p:nvPr>
            <p:ph sz="quarter" idx="1"/>
          </p:nvPr>
        </p:nvSpPr>
        <p:spPr>
          <a:xfrm>
            <a:off x="609600" y="1600200"/>
            <a:ext cx="48768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1" name="10 İçerik Yer Tutucusu"/>
          <p:cNvSpPr>
            <a:spLocks noGrp="1"/>
          </p:cNvSpPr>
          <p:nvPr>
            <p:ph sz="quarter" idx="2"/>
          </p:nvPr>
        </p:nvSpPr>
        <p:spPr>
          <a:xfrm>
            <a:off x="5693664" y="1600200"/>
            <a:ext cx="48768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609600" y="273050"/>
            <a:ext cx="10058400" cy="1143000"/>
          </a:xfrm>
        </p:spPr>
        <p:txBody>
          <a:bodyPr anchor="b"/>
          <a:lstStyle>
            <a:lvl1pPr>
              <a:defRPr/>
            </a:lvl1pPr>
          </a:lstStyle>
          <a:p>
            <a:r>
              <a:rPr kumimoji="0" lang="tr-TR" smtClean="0"/>
              <a:t>Asıl başlık stili için tıklatın</a:t>
            </a:r>
            <a:endParaRPr kumimoji="0" lang="en-US"/>
          </a:p>
        </p:txBody>
      </p:sp>
      <p:sp>
        <p:nvSpPr>
          <p:cNvPr id="7" name="6 Veri Yer Tutucusu"/>
          <p:cNvSpPr>
            <a:spLocks noGrp="1"/>
          </p:cNvSpPr>
          <p:nvPr>
            <p:ph type="dt" sz="half" idx="10"/>
          </p:nvPr>
        </p:nvSpPr>
        <p:spPr/>
        <p:txBody>
          <a:bodyPr/>
          <a:lstStyle/>
          <a:p>
            <a:fld id="{63A1C593-65D0-4073-BCC9-577B9352EA97}" type="datetimeFigureOut">
              <a:rPr lang="en-US" smtClean="0"/>
              <a:pPr/>
              <a:t>1/14/2025</a:t>
            </a:fld>
            <a:endParaRPr lang="en-US"/>
          </a:p>
        </p:txBody>
      </p:sp>
      <p:sp>
        <p:nvSpPr>
          <p:cNvPr id="8" name="7 Altbilgi Yer Tutucusu"/>
          <p:cNvSpPr>
            <a:spLocks noGrp="1"/>
          </p:cNvSpPr>
          <p:nvPr>
            <p:ph type="ftr" sz="quarter" idx="11"/>
          </p:nvPr>
        </p:nvSpPr>
        <p:spPr/>
        <p:txBody>
          <a:bodyPr/>
          <a:lstStyle/>
          <a:p>
            <a:endParaRPr lang="en-US"/>
          </a:p>
        </p:txBody>
      </p:sp>
      <p:sp>
        <p:nvSpPr>
          <p:cNvPr id="9" name="8 Slayt Numarası Yer Tutucusu"/>
          <p:cNvSpPr>
            <a:spLocks noGrp="1"/>
          </p:cNvSpPr>
          <p:nvPr>
            <p:ph type="sldNum" sz="quarter" idx="12"/>
          </p:nvPr>
        </p:nvSpPr>
        <p:spPr/>
        <p:txBody>
          <a:bodyPr/>
          <a:lstStyle/>
          <a:p>
            <a:fld id="{9B618960-8005-486C-9A75-10CB2AAC16F9}" type="slidenum">
              <a:rPr lang="en-US" smtClean="0"/>
              <a:pPr/>
              <a:t>‹#›</a:t>
            </a:fld>
            <a:endParaRPr lang="en-US"/>
          </a:p>
        </p:txBody>
      </p:sp>
      <p:sp>
        <p:nvSpPr>
          <p:cNvPr id="11" name="10 İçerik Yer Tutucusu"/>
          <p:cNvSpPr>
            <a:spLocks noGrp="1"/>
          </p:cNvSpPr>
          <p:nvPr>
            <p:ph sz="quarter" idx="2"/>
          </p:nvPr>
        </p:nvSpPr>
        <p:spPr>
          <a:xfrm>
            <a:off x="609600" y="2362200"/>
            <a:ext cx="4876800" cy="3886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12 İçerik Yer Tutucusu"/>
          <p:cNvSpPr>
            <a:spLocks noGrp="1"/>
          </p:cNvSpPr>
          <p:nvPr>
            <p:ph sz="quarter" idx="4"/>
          </p:nvPr>
        </p:nvSpPr>
        <p:spPr>
          <a:xfrm>
            <a:off x="5829300" y="2362200"/>
            <a:ext cx="4876800" cy="3886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2" name="11 Metin Yer Tutucusu"/>
          <p:cNvSpPr>
            <a:spLocks noGrp="1"/>
          </p:cNvSpPr>
          <p:nvPr>
            <p:ph type="body" sz="quarter" idx="1"/>
          </p:nvPr>
        </p:nvSpPr>
        <p:spPr>
          <a:xfrm>
            <a:off x="609600" y="1569720"/>
            <a:ext cx="48768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
        <p:nvSpPr>
          <p:cNvPr id="14" name="13 Metin Yer Tutucusu"/>
          <p:cNvSpPr>
            <a:spLocks noGrp="1"/>
          </p:cNvSpPr>
          <p:nvPr>
            <p:ph type="body" sz="quarter" idx="3"/>
          </p:nvPr>
        </p:nvSpPr>
        <p:spPr>
          <a:xfrm>
            <a:off x="5791200" y="1569720"/>
            <a:ext cx="48768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6" name="5 Veri Yer Tutucusu"/>
          <p:cNvSpPr>
            <a:spLocks noGrp="1"/>
          </p:cNvSpPr>
          <p:nvPr>
            <p:ph type="dt" sz="half" idx="10"/>
          </p:nvPr>
        </p:nvSpPr>
        <p:spPr/>
        <p:txBody>
          <a:bodyPr rtlCol="0"/>
          <a:lstStyle/>
          <a:p>
            <a:fld id="{63A1C593-65D0-4073-BCC9-577B9352EA97}" type="datetimeFigureOut">
              <a:rPr lang="en-US" smtClean="0"/>
              <a:pPr/>
              <a:t>1/14/2025</a:t>
            </a:fld>
            <a:endParaRPr lang="en-US"/>
          </a:p>
        </p:txBody>
      </p:sp>
      <p:sp>
        <p:nvSpPr>
          <p:cNvPr id="7" name="6 Slayt Numarası Yer Tutucusu"/>
          <p:cNvSpPr>
            <a:spLocks noGrp="1"/>
          </p:cNvSpPr>
          <p:nvPr>
            <p:ph type="sldNum" sz="quarter" idx="11"/>
          </p:nvPr>
        </p:nvSpPr>
        <p:spPr/>
        <p:txBody>
          <a:bodyPr rtlCol="0"/>
          <a:lstStyle/>
          <a:p>
            <a:fld id="{9B618960-8005-486C-9A75-10CB2AAC16F9}" type="slidenum">
              <a:rPr lang="en-US" smtClean="0"/>
              <a:pPr/>
              <a:t>‹#›</a:t>
            </a:fld>
            <a:endParaRPr lang="en-US"/>
          </a:p>
        </p:txBody>
      </p:sp>
      <p:sp>
        <p:nvSpPr>
          <p:cNvPr id="8" name="7 Altbilgi Yer Tutucusu"/>
          <p:cNvSpPr>
            <a:spLocks noGrp="1"/>
          </p:cNvSpPr>
          <p:nvPr>
            <p:ph type="ftr" sz="quarter" idx="12"/>
          </p:nvPr>
        </p:nvSpPr>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63A1C593-65D0-4073-BCC9-577B9352EA97}" type="datetimeFigureOut">
              <a:rPr lang="en-US" smtClean="0"/>
              <a:pPr/>
              <a:t>1/14/2025</a:t>
            </a:fld>
            <a:endParaRPr lang="en-US"/>
          </a:p>
        </p:txBody>
      </p:sp>
      <p:sp>
        <p:nvSpPr>
          <p:cNvPr id="3" name="2 Altbilgi Yer Tutucusu"/>
          <p:cNvSpPr>
            <a:spLocks noGrp="1"/>
          </p:cNvSpPr>
          <p:nvPr>
            <p:ph type="ftr" sz="quarter" idx="11"/>
          </p:nvPr>
        </p:nvSpPr>
        <p:spPr/>
        <p:txBody>
          <a:bodyPr/>
          <a:lstStyle/>
          <a:p>
            <a:endParaRPr lang="en-US"/>
          </a:p>
        </p:txBody>
      </p:sp>
      <p:sp>
        <p:nvSpPr>
          <p:cNvPr id="4" name="3 Slayt Numarası Yer Tutucusu"/>
          <p:cNvSpPr>
            <a:spLocks noGrp="1"/>
          </p:cNvSpPr>
          <p:nvPr>
            <p:ph type="sldNum" sz="quarter" idx="12"/>
          </p:nvPr>
        </p:nvSpPr>
        <p:spPr/>
        <p:txBody>
          <a:bodyPr/>
          <a:lstStyle/>
          <a:p>
            <a:fld id="{9B618960-8005-486C-9A75-10CB2AAC16F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bg>
      <p:bgRef idx="1001">
        <a:schemeClr val="bg1"/>
      </p:bgRef>
    </p:bg>
    <p:spTree>
      <p:nvGrpSpPr>
        <p:cNvPr id="1" name=""/>
        <p:cNvGrpSpPr/>
        <p:nvPr/>
      </p:nvGrpSpPr>
      <p:grpSpPr>
        <a:xfrm>
          <a:off x="0" y="0"/>
          <a:ext cx="0" cy="0"/>
          <a:chOff x="0" y="0"/>
          <a:chExt cx="0" cy="0"/>
        </a:xfrm>
      </p:grpSpPr>
      <p:sp>
        <p:nvSpPr>
          <p:cNvPr id="10" name="9 Düz Bağlayıcı"/>
          <p:cNvSpPr>
            <a:spLocks noChangeShapeType="1"/>
          </p:cNvSpPr>
          <p:nvPr/>
        </p:nvSpPr>
        <p:spPr bwMode="auto">
          <a:xfrm>
            <a:off x="11684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1 Başlık"/>
          <p:cNvSpPr>
            <a:spLocks noGrp="1"/>
          </p:cNvSpPr>
          <p:nvPr>
            <p:ph type="title"/>
          </p:nvPr>
        </p:nvSpPr>
        <p:spPr>
          <a:xfrm rot="5400000">
            <a:off x="5547360" y="3124200"/>
            <a:ext cx="6309360" cy="609600"/>
          </a:xfrm>
        </p:spPr>
        <p:txBody>
          <a:bodyPr anchor="b"/>
          <a:lstStyle>
            <a:lvl1pPr algn="l">
              <a:buNone/>
              <a:defRPr sz="2000" b="1" cap="small" baseline="0"/>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9083040" y="274320"/>
            <a:ext cx="2036064"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8" name="7 Düz Bağlayıcı"/>
          <p:cNvSpPr>
            <a:spLocks noChangeShapeType="1"/>
          </p:cNvSpPr>
          <p:nvPr/>
        </p:nvSpPr>
        <p:spPr bwMode="auto">
          <a:xfrm>
            <a:off x="83312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8 Düz Bağlayıcı"/>
          <p:cNvSpPr>
            <a:spLocks noChangeShapeType="1"/>
          </p:cNvSpPr>
          <p:nvPr/>
        </p:nvSpPr>
        <p:spPr bwMode="auto">
          <a:xfrm>
            <a:off x="8256395"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10 Düz Bağlayıcı"/>
          <p:cNvSpPr>
            <a:spLocks noChangeShapeType="1"/>
          </p:cNvSpPr>
          <p:nvPr/>
        </p:nvSpPr>
        <p:spPr bwMode="auto">
          <a:xfrm>
            <a:off x="119888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Dikdörtgen"/>
          <p:cNvSpPr/>
          <p:nvPr/>
        </p:nvSpPr>
        <p:spPr bwMode="auto">
          <a:xfrm>
            <a:off x="11785600" y="0"/>
            <a:ext cx="4064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Düz Bağlayıcı"/>
          <p:cNvSpPr>
            <a:spLocks noChangeShapeType="1"/>
          </p:cNvSpPr>
          <p:nvPr/>
        </p:nvSpPr>
        <p:spPr bwMode="auto">
          <a:xfrm>
            <a:off x="118872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13 Oval"/>
          <p:cNvSpPr/>
          <p:nvPr/>
        </p:nvSpPr>
        <p:spPr>
          <a:xfrm>
            <a:off x="10875264" y="5715000"/>
            <a:ext cx="73152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17 İçerik Yer Tutucusu"/>
          <p:cNvSpPr>
            <a:spLocks noGrp="1"/>
          </p:cNvSpPr>
          <p:nvPr>
            <p:ph sz="quarter" idx="1"/>
          </p:nvPr>
        </p:nvSpPr>
        <p:spPr>
          <a:xfrm>
            <a:off x="406400" y="274320"/>
            <a:ext cx="7518400" cy="6327648"/>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1" name="20 Veri Yer Tutucusu"/>
          <p:cNvSpPr>
            <a:spLocks noGrp="1"/>
          </p:cNvSpPr>
          <p:nvPr>
            <p:ph type="dt" sz="half" idx="14"/>
          </p:nvPr>
        </p:nvSpPr>
        <p:spPr/>
        <p:txBody>
          <a:bodyPr rtlCol="0"/>
          <a:lstStyle/>
          <a:p>
            <a:fld id="{63A1C593-65D0-4073-BCC9-577B9352EA97}" type="datetimeFigureOut">
              <a:rPr lang="en-US" smtClean="0"/>
              <a:pPr/>
              <a:t>1/14/2025</a:t>
            </a:fld>
            <a:endParaRPr lang="en-US"/>
          </a:p>
        </p:txBody>
      </p:sp>
      <p:sp>
        <p:nvSpPr>
          <p:cNvPr id="22" name="21 Slayt Numarası Yer Tutucusu"/>
          <p:cNvSpPr>
            <a:spLocks noGrp="1"/>
          </p:cNvSpPr>
          <p:nvPr>
            <p:ph type="sldNum" sz="quarter" idx="15"/>
          </p:nvPr>
        </p:nvSpPr>
        <p:spPr/>
        <p:txBody>
          <a:bodyPr rtlCol="0"/>
          <a:lstStyle/>
          <a:p>
            <a:fld id="{9B618960-8005-486C-9A75-10CB2AAC16F9}" type="slidenum">
              <a:rPr lang="en-US" smtClean="0"/>
              <a:pPr/>
              <a:t>‹#›</a:t>
            </a:fld>
            <a:endParaRPr lang="en-US"/>
          </a:p>
        </p:txBody>
      </p:sp>
      <p:sp>
        <p:nvSpPr>
          <p:cNvPr id="23" name="22 Altbilgi Yer Tutucusu"/>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8 Düz Bağlayıcı"/>
          <p:cNvSpPr>
            <a:spLocks noChangeShapeType="1"/>
          </p:cNvSpPr>
          <p:nvPr/>
        </p:nvSpPr>
        <p:spPr bwMode="auto">
          <a:xfrm>
            <a:off x="11684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Oval"/>
          <p:cNvSpPr/>
          <p:nvPr/>
        </p:nvSpPr>
        <p:spPr>
          <a:xfrm>
            <a:off x="10875264" y="5715000"/>
            <a:ext cx="73152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1 Başlık"/>
          <p:cNvSpPr>
            <a:spLocks noGrp="1"/>
          </p:cNvSpPr>
          <p:nvPr>
            <p:ph type="title"/>
          </p:nvPr>
        </p:nvSpPr>
        <p:spPr>
          <a:xfrm rot="5400000">
            <a:off x="5518404" y="3124200"/>
            <a:ext cx="6309360" cy="609600"/>
          </a:xfrm>
        </p:spPr>
        <p:txBody>
          <a:bodyPr anchor="b"/>
          <a:lstStyle>
            <a:lvl1pPr algn="l">
              <a:buNone/>
              <a:defRPr sz="2000" b="1"/>
            </a:lvl1pPr>
          </a:lstStyle>
          <a:p>
            <a:r>
              <a:rPr kumimoji="0" lang="tr-TR" smtClean="0"/>
              <a:t>Asıl başlık stili için tıklatın</a:t>
            </a:r>
            <a:endParaRPr kumimoji="0" lang="en-US"/>
          </a:p>
        </p:txBody>
      </p:sp>
      <p:sp>
        <p:nvSpPr>
          <p:cNvPr id="3" name="2 Resim Yer Tutucusu"/>
          <p:cNvSpPr>
            <a:spLocks noGrp="1"/>
          </p:cNvSpPr>
          <p:nvPr>
            <p:ph type="pic" idx="1"/>
          </p:nvPr>
        </p:nvSpPr>
        <p:spPr>
          <a:xfrm>
            <a:off x="0" y="0"/>
            <a:ext cx="82296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tr-TR" smtClean="0"/>
              <a:t>Resim eklemek için simgeyi tıklatın</a:t>
            </a:r>
            <a:endParaRPr kumimoji="0" lang="en-US" dirty="0"/>
          </a:p>
        </p:txBody>
      </p:sp>
      <p:sp>
        <p:nvSpPr>
          <p:cNvPr id="4" name="3 Metin Yer Tutucusu"/>
          <p:cNvSpPr>
            <a:spLocks noGrp="1"/>
          </p:cNvSpPr>
          <p:nvPr>
            <p:ph type="body" sz="half" idx="2"/>
          </p:nvPr>
        </p:nvSpPr>
        <p:spPr>
          <a:xfrm>
            <a:off x="9021064" y="264795"/>
            <a:ext cx="2032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10" name="9 Düz Bağlayıcı"/>
          <p:cNvSpPr>
            <a:spLocks noChangeShapeType="1"/>
          </p:cNvSpPr>
          <p:nvPr/>
        </p:nvSpPr>
        <p:spPr bwMode="auto">
          <a:xfrm>
            <a:off x="119888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10 Dikdörtgen"/>
          <p:cNvSpPr/>
          <p:nvPr/>
        </p:nvSpPr>
        <p:spPr bwMode="auto">
          <a:xfrm>
            <a:off x="11785600" y="0"/>
            <a:ext cx="4064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Düz Bağlayıcı"/>
          <p:cNvSpPr>
            <a:spLocks noChangeShapeType="1"/>
          </p:cNvSpPr>
          <p:nvPr/>
        </p:nvSpPr>
        <p:spPr bwMode="auto">
          <a:xfrm>
            <a:off x="118872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18 Düz Bağlayıcı"/>
          <p:cNvSpPr>
            <a:spLocks noChangeShapeType="1"/>
          </p:cNvSpPr>
          <p:nvPr/>
        </p:nvSpPr>
        <p:spPr bwMode="auto">
          <a:xfrm>
            <a:off x="83312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19 Düz Bağlayıcı"/>
          <p:cNvSpPr>
            <a:spLocks noChangeShapeType="1"/>
          </p:cNvSpPr>
          <p:nvPr/>
        </p:nvSpPr>
        <p:spPr bwMode="auto">
          <a:xfrm>
            <a:off x="8256395"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16 Veri Yer Tutucusu"/>
          <p:cNvSpPr>
            <a:spLocks noGrp="1"/>
          </p:cNvSpPr>
          <p:nvPr>
            <p:ph type="dt" sz="half" idx="10"/>
          </p:nvPr>
        </p:nvSpPr>
        <p:spPr/>
        <p:txBody>
          <a:bodyPr rtlCol="0"/>
          <a:lstStyle/>
          <a:p>
            <a:fld id="{63A1C593-65D0-4073-BCC9-577B9352EA97}" type="datetimeFigureOut">
              <a:rPr lang="en-US" smtClean="0"/>
              <a:pPr/>
              <a:t>1/14/2025</a:t>
            </a:fld>
            <a:endParaRPr lang="en-US"/>
          </a:p>
        </p:txBody>
      </p:sp>
      <p:sp>
        <p:nvSpPr>
          <p:cNvPr id="18" name="17 Slayt Numarası Yer Tutucusu"/>
          <p:cNvSpPr>
            <a:spLocks noGrp="1"/>
          </p:cNvSpPr>
          <p:nvPr>
            <p:ph type="sldNum" sz="quarter" idx="11"/>
          </p:nvPr>
        </p:nvSpPr>
        <p:spPr/>
        <p:txBody>
          <a:bodyPr rtlCol="0"/>
          <a:lstStyle/>
          <a:p>
            <a:fld id="{9B618960-8005-486C-9A75-10CB2AAC16F9}" type="slidenum">
              <a:rPr lang="en-US" smtClean="0"/>
              <a:pPr/>
              <a:t>‹#›</a:t>
            </a:fld>
            <a:endParaRPr lang="en-US"/>
          </a:p>
        </p:txBody>
      </p:sp>
      <p:sp>
        <p:nvSpPr>
          <p:cNvPr id="21" name="20 Altbilgi Yer Tutucusu"/>
          <p:cNvSpPr>
            <a:spLocks noGrp="1"/>
          </p:cNvSpPr>
          <p:nvPr>
            <p:ph type="ftr" sz="quarter" idx="12"/>
          </p:nvPr>
        </p:nvSpPr>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15 Düz Bağlayıcı"/>
          <p:cNvSpPr>
            <a:spLocks noChangeShapeType="1"/>
          </p:cNvSpPr>
          <p:nvPr/>
        </p:nvSpPr>
        <p:spPr bwMode="auto">
          <a:xfrm>
            <a:off x="11684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21 Başlık Yer Tutucusu"/>
          <p:cNvSpPr>
            <a:spLocks noGrp="1"/>
          </p:cNvSpPr>
          <p:nvPr>
            <p:ph type="title"/>
          </p:nvPr>
        </p:nvSpPr>
        <p:spPr>
          <a:xfrm>
            <a:off x="609600" y="274638"/>
            <a:ext cx="9956800" cy="1143000"/>
          </a:xfrm>
          <a:prstGeom prst="rect">
            <a:avLst/>
          </a:prstGeom>
        </p:spPr>
        <p:txBody>
          <a:bodyPr vert="horz" anchor="b">
            <a:normAutofit/>
          </a:bodyPr>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609600" y="1600200"/>
            <a:ext cx="9956800" cy="4873752"/>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13 Veri Yer Tutucusu"/>
          <p:cNvSpPr>
            <a:spLocks noGrp="1"/>
          </p:cNvSpPr>
          <p:nvPr>
            <p:ph type="dt" sz="half" idx="2"/>
          </p:nvPr>
        </p:nvSpPr>
        <p:spPr>
          <a:xfrm rot="5400000">
            <a:off x="10454640" y="1017843"/>
            <a:ext cx="2011680" cy="512064"/>
          </a:xfrm>
          <a:prstGeom prst="rect">
            <a:avLst/>
          </a:prstGeom>
        </p:spPr>
        <p:txBody>
          <a:bodyPr vert="horz" anchor="ctr" anchorCtr="0"/>
          <a:lstStyle>
            <a:lvl1pPr algn="r" eaLnBrk="1" latinLnBrk="0" hangingPunct="1">
              <a:defRPr kumimoji="0" sz="1200">
                <a:solidFill>
                  <a:schemeClr val="tx2"/>
                </a:solidFill>
              </a:defRPr>
            </a:lvl1pPr>
          </a:lstStyle>
          <a:p>
            <a:fld id="{63A1C593-65D0-4073-BCC9-577B9352EA97}" type="datetimeFigureOut">
              <a:rPr lang="en-US" smtClean="0"/>
              <a:pPr/>
              <a:t>1/14/2025</a:t>
            </a:fld>
            <a:endParaRPr lang="en-US"/>
          </a:p>
        </p:txBody>
      </p:sp>
      <p:sp>
        <p:nvSpPr>
          <p:cNvPr id="3" name="2 Altbilgi Yer Tutucusu"/>
          <p:cNvSpPr>
            <a:spLocks noGrp="1"/>
          </p:cNvSpPr>
          <p:nvPr>
            <p:ph type="ftr" sz="quarter" idx="3"/>
          </p:nvPr>
        </p:nvSpPr>
        <p:spPr>
          <a:xfrm rot="5400000">
            <a:off x="9853648" y="3676280"/>
            <a:ext cx="3200400" cy="48768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6 Düz Bağlayıcı"/>
          <p:cNvSpPr>
            <a:spLocks noChangeShapeType="1"/>
          </p:cNvSpPr>
          <p:nvPr/>
        </p:nvSpPr>
        <p:spPr bwMode="auto">
          <a:xfrm>
            <a:off x="1016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8 Düz Bağlayıcı"/>
          <p:cNvSpPr>
            <a:spLocks noChangeShapeType="1"/>
          </p:cNvSpPr>
          <p:nvPr/>
        </p:nvSpPr>
        <p:spPr bwMode="auto">
          <a:xfrm>
            <a:off x="119888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9 Dikdörtgen"/>
          <p:cNvSpPr/>
          <p:nvPr/>
        </p:nvSpPr>
        <p:spPr bwMode="auto">
          <a:xfrm>
            <a:off x="11785600" y="0"/>
            <a:ext cx="4064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Düz Bağlayıcı"/>
          <p:cNvSpPr>
            <a:spLocks noChangeShapeType="1"/>
          </p:cNvSpPr>
          <p:nvPr/>
        </p:nvSpPr>
        <p:spPr bwMode="auto">
          <a:xfrm>
            <a:off x="118872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Oval"/>
          <p:cNvSpPr/>
          <p:nvPr/>
        </p:nvSpPr>
        <p:spPr>
          <a:xfrm>
            <a:off x="10875264" y="5715000"/>
            <a:ext cx="73152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Slayt Numarası Yer Tutucusu"/>
          <p:cNvSpPr>
            <a:spLocks noGrp="1"/>
          </p:cNvSpPr>
          <p:nvPr>
            <p:ph type="sldNum" sz="quarter" idx="4"/>
          </p:nvPr>
        </p:nvSpPr>
        <p:spPr>
          <a:xfrm>
            <a:off x="10838688" y="5734050"/>
            <a:ext cx="812800" cy="521208"/>
          </a:xfrm>
          <a:prstGeom prst="rect">
            <a:avLst/>
          </a:prstGeom>
        </p:spPr>
        <p:txBody>
          <a:bodyPr vert="horz" anchor="ctr"/>
          <a:lstStyle>
            <a:lvl1pPr algn="ctr" eaLnBrk="1" latinLnBrk="0" hangingPunct="1">
              <a:defRPr kumimoji="0" sz="1400" b="1">
                <a:solidFill>
                  <a:srgbClr val="FFFFFF"/>
                </a:solidFill>
              </a:defRPr>
            </a:lvl1pPr>
          </a:lstStyle>
          <a:p>
            <a:fld id="{9B618960-8005-486C-9A75-10CB2AAC16F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tr-TR" b="1" dirty="0" smtClean="0"/>
              <a:t>DİYALİZ</a:t>
            </a:r>
            <a:endParaRPr lang="en-US" b="1" dirty="0"/>
          </a:p>
        </p:txBody>
      </p:sp>
      <p:sp>
        <p:nvSpPr>
          <p:cNvPr id="3" name="Subtitle 2"/>
          <p:cNvSpPr>
            <a:spLocks noGrp="1"/>
          </p:cNvSpPr>
          <p:nvPr>
            <p:ph type="subTitle" idx="1"/>
          </p:nvPr>
        </p:nvSpPr>
        <p:spPr/>
        <p:txBody>
          <a:bodyPr/>
          <a:lstStyle/>
          <a:p>
            <a:pPr algn="r"/>
            <a:r>
              <a:rPr lang="tr-TR" b="0" dirty="0" smtClean="0">
                <a:solidFill>
                  <a:schemeClr val="tx1"/>
                </a:solidFill>
              </a:rPr>
              <a:t>YUKARIGÖKLÜ ANADOLU LİSESİ</a:t>
            </a:r>
          </a:p>
          <a:p>
            <a:pPr algn="r"/>
            <a:r>
              <a:rPr lang="tr-TR" b="0" dirty="0" smtClean="0">
                <a:solidFill>
                  <a:schemeClr val="tx1"/>
                </a:solidFill>
              </a:rPr>
              <a:t>REHBERLİK SERVİSİ</a:t>
            </a:r>
            <a:endParaRPr lang="en-US" b="0" dirty="0">
              <a:solidFill>
                <a:schemeClr val="tx1"/>
              </a:solidFill>
            </a:endParaRPr>
          </a:p>
        </p:txBody>
      </p:sp>
    </p:spTree>
    <p:extLst>
      <p:ext uri="{BB962C8B-B14F-4D97-AF65-F5344CB8AC3E}">
        <p14:creationId xmlns="" xmlns:p14="http://schemas.microsoft.com/office/powerpoint/2010/main" val="30720133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KPSS</a:t>
            </a:r>
            <a:endParaRPr lang="tr-TR" dirty="0"/>
          </a:p>
        </p:txBody>
      </p:sp>
      <p:sp>
        <p:nvSpPr>
          <p:cNvPr id="4" name="İçerik Yer Tutucusu 2">
            <a:extLst>
              <a:ext uri="{FF2B5EF4-FFF2-40B4-BE49-F238E27FC236}">
                <a16:creationId xmlns:a16="http://schemas.microsoft.com/office/drawing/2014/main" xmlns="" id="{D925BAD3-D01F-2557-71E2-4520B4FAA11A}"/>
              </a:ext>
            </a:extLst>
          </p:cNvPr>
          <p:cNvSpPr>
            <a:spLocks noGrp="1"/>
          </p:cNvSpPr>
          <p:nvPr>
            <p:ph sz="quarter" idx="1"/>
          </p:nvPr>
        </p:nvSpPr>
        <p:spPr/>
        <p:txBody>
          <a:bodyPr>
            <a:normAutofit/>
          </a:bodyPr>
          <a:lstStyle/>
          <a:p>
            <a:r>
              <a:rPr lang="tr-TR" sz="2800" dirty="0">
                <a:latin typeface="Verdana" panose="020B0604030504040204" pitchFamily="34" charset="0"/>
                <a:ea typeface="Verdana" panose="020B0604030504040204" pitchFamily="34" charset="0"/>
              </a:rPr>
              <a:t>KPSS ÖNLİSANS SINAVINA GİRMEK GEREKMEKTEDİR.</a:t>
            </a:r>
          </a:p>
          <a:p>
            <a:endParaRPr lang="tr-TR" sz="2800" dirty="0">
              <a:latin typeface="Verdana" panose="020B0604030504040204" pitchFamily="34" charset="0"/>
              <a:ea typeface="Verdana" panose="020B0604030504040204" pitchFamily="34" charset="0"/>
            </a:endParaRPr>
          </a:p>
          <a:p>
            <a:pPr marL="0" indent="0">
              <a:buNone/>
            </a:pPr>
            <a:endParaRPr lang="tr-TR" sz="2800" dirty="0">
              <a:latin typeface="Verdana" panose="020B0604030504040204" pitchFamily="34" charset="0"/>
              <a:ea typeface="Verdana" panose="020B0604030504040204" pitchFamily="34" charset="0"/>
            </a:endParaRPr>
          </a:p>
          <a:p>
            <a:pPr marL="0" indent="0">
              <a:buNone/>
            </a:pPr>
            <a:endParaRPr lang="tr-TR" sz="2800" dirty="0">
              <a:latin typeface="Verdana" panose="020B0604030504040204" pitchFamily="34" charset="0"/>
              <a:ea typeface="Verdana" panose="020B0604030504040204" pitchFamily="34" charset="0"/>
            </a:endParaRPr>
          </a:p>
          <a:p>
            <a:r>
              <a:rPr lang="tr-TR" sz="2800" dirty="0">
                <a:latin typeface="Verdana" panose="020B0604030504040204" pitchFamily="34" charset="0"/>
                <a:ea typeface="Verdana" panose="020B0604030504040204" pitchFamily="34" charset="0"/>
              </a:rPr>
              <a:t>SINAV PUANI 2 YIL GEÇERLİDİR.</a:t>
            </a:r>
          </a:p>
          <a:p>
            <a:endParaRPr lang="tr-TR" sz="2800" dirty="0">
              <a:latin typeface="Verdana" panose="020B0604030504040204" pitchFamily="34" charset="0"/>
              <a:ea typeface="Verdana" panose="020B0604030504040204" pitchFamily="34" charset="0"/>
            </a:endParaRPr>
          </a:p>
          <a:p>
            <a:pPr>
              <a:buNone/>
            </a:pPr>
            <a:r>
              <a:rPr lang="tr-TR" dirty="0" smtClean="0">
                <a:latin typeface="Verdana" panose="020B0604030504040204" pitchFamily="34" charset="0"/>
                <a:ea typeface="Verdana" panose="020B0604030504040204" pitchFamily="34" charset="0"/>
              </a:rPr>
              <a:t>KPSS puanı 83 civarı.</a:t>
            </a:r>
            <a:endParaRPr lang="tr-TR" sz="2800" dirty="0">
              <a:latin typeface="Verdana" panose="020B0604030504040204" pitchFamily="34" charset="0"/>
              <a:ea typeface="Verdana" panose="020B0604030504040204"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Program Hakkında Bilgiler</a:t>
            </a:r>
            <a:endParaRPr lang="tr-TR" dirty="0"/>
          </a:p>
        </p:txBody>
      </p:sp>
      <p:sp>
        <p:nvSpPr>
          <p:cNvPr id="3" name="2 İçerik Yer Tutucusu"/>
          <p:cNvSpPr>
            <a:spLocks noGrp="1"/>
          </p:cNvSpPr>
          <p:nvPr>
            <p:ph sz="quarter" idx="1"/>
          </p:nvPr>
        </p:nvSpPr>
        <p:spPr/>
        <p:txBody>
          <a:bodyPr/>
          <a:lstStyle/>
          <a:p>
            <a:r>
              <a:rPr lang="tr-TR" dirty="0" smtClean="0"/>
              <a:t>Diyaliz tedavisine ihtiyaç duyan hastalarla ilgilenmek, diyaliz makinesinin teknik donanımından sorumlu olmak ve diyaliz tedavisi sürecinde çalışmak isterseniz bu mesleği daha yakından tanıyabilirsiniz.</a:t>
            </a:r>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t>PROGRAM HAKKINDA BİLGİLER</a:t>
            </a:r>
            <a:endParaRPr lang="tr-TR" b="1" dirty="0"/>
          </a:p>
        </p:txBody>
      </p:sp>
      <p:sp>
        <p:nvSpPr>
          <p:cNvPr id="3" name="2 İçerik Yer Tutucusu"/>
          <p:cNvSpPr>
            <a:spLocks noGrp="1"/>
          </p:cNvSpPr>
          <p:nvPr>
            <p:ph sz="quarter" idx="1"/>
          </p:nvPr>
        </p:nvSpPr>
        <p:spPr/>
        <p:txBody>
          <a:bodyPr/>
          <a:lstStyle/>
          <a:p>
            <a:r>
              <a:rPr lang="tr-TR" dirty="0" smtClean="0"/>
              <a:t>2 yıllık </a:t>
            </a:r>
            <a:r>
              <a:rPr lang="tr-TR" dirty="0" err="1" smtClean="0"/>
              <a:t>önlisans</a:t>
            </a:r>
            <a:r>
              <a:rPr lang="tr-TR" dirty="0" smtClean="0"/>
              <a:t> programıdır.</a:t>
            </a:r>
          </a:p>
          <a:p>
            <a:endParaRPr lang="tr-TR" dirty="0" smtClean="0"/>
          </a:p>
          <a:p>
            <a:r>
              <a:rPr lang="tr-TR" dirty="0" smtClean="0"/>
              <a:t>Diyaliz Teknikeri diyaliz tedavisi gerektiren hastalıklarda, hastanın diyaliz makinesine alınması, takibi, tedavisi ve diyaliz işlemlerinin sonlandırılması işlemlerini gerçekleştiren kişidir.</a:t>
            </a:r>
          </a:p>
          <a:p>
            <a:pPr marL="0" indent="0" algn="just">
              <a:buNone/>
            </a:pPr>
            <a:endParaRPr lang="tr-TR" b="1" dirty="0" smtClean="0">
              <a:latin typeface="Verdana" panose="020B0604030504040204" pitchFamily="34" charset="0"/>
              <a:ea typeface="Verdana" panose="020B0604030504040204" pitchFamily="34" charset="0"/>
            </a:endParaRPr>
          </a:p>
          <a:p>
            <a:pPr marL="0" indent="0" algn="just">
              <a:buNone/>
            </a:pPr>
            <a:endParaRPr lang="tr-TR" b="1" dirty="0">
              <a:latin typeface="Verdana" panose="020B0604030504040204" pitchFamily="34" charset="0"/>
              <a:ea typeface="Verdana" panose="020B0604030504040204"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b="1" dirty="0" smtClean="0"/>
              <a:t>Program hakkında bilgiler</a:t>
            </a:r>
            <a:endParaRPr lang="tr-TR" b="1" dirty="0"/>
          </a:p>
        </p:txBody>
      </p:sp>
      <p:sp>
        <p:nvSpPr>
          <p:cNvPr id="3" name="2 İçerik Yer Tutucusu"/>
          <p:cNvSpPr>
            <a:spLocks noGrp="1"/>
          </p:cNvSpPr>
          <p:nvPr>
            <p:ph sz="quarter" idx="1"/>
          </p:nvPr>
        </p:nvSpPr>
        <p:spPr/>
        <p:txBody>
          <a:bodyPr/>
          <a:lstStyle/>
          <a:p>
            <a:pPr>
              <a:buNone/>
            </a:pPr>
            <a:r>
              <a:rPr lang="tr-TR" b="1" dirty="0" smtClean="0"/>
              <a:t>En Yüksek</a:t>
            </a:r>
          </a:p>
          <a:p>
            <a:pPr>
              <a:buNone/>
            </a:pPr>
            <a:endParaRPr lang="tr-TR" dirty="0" smtClean="0"/>
          </a:p>
          <a:p>
            <a:pPr>
              <a:buNone/>
            </a:pPr>
            <a:r>
              <a:rPr lang="tr-TR" dirty="0" smtClean="0"/>
              <a:t>Ege Üniversitesi 521 bin</a:t>
            </a:r>
          </a:p>
          <a:p>
            <a:pPr>
              <a:buNone/>
            </a:pPr>
            <a:endParaRPr lang="tr-TR" b="1" dirty="0" smtClean="0"/>
          </a:p>
          <a:p>
            <a:pPr>
              <a:buNone/>
            </a:pPr>
            <a:r>
              <a:rPr lang="tr-TR" b="1" dirty="0" smtClean="0"/>
              <a:t>En Düşük</a:t>
            </a:r>
          </a:p>
          <a:p>
            <a:pPr>
              <a:buNone/>
            </a:pPr>
            <a:endParaRPr lang="tr-TR" dirty="0" smtClean="0"/>
          </a:p>
          <a:p>
            <a:pPr>
              <a:buNone/>
            </a:pPr>
            <a:r>
              <a:rPr lang="tr-TR" dirty="0" smtClean="0"/>
              <a:t>Gümüşhane Üniversitesi 849 bin</a:t>
            </a:r>
            <a:endParaRPr lang="tr-TR" dirty="0"/>
          </a:p>
        </p:txBody>
      </p:sp>
      <p:pic>
        <p:nvPicPr>
          <p:cNvPr id="4" name="3 Resim" descr="WhatsApp Image 2024-12-12 at 20.28.52.jpeg"/>
          <p:cNvPicPr>
            <a:picLocks noChangeAspect="1"/>
          </p:cNvPicPr>
          <p:nvPr/>
        </p:nvPicPr>
        <p:blipFill>
          <a:blip r:embed="rId2"/>
          <a:stretch>
            <a:fillRect/>
          </a:stretch>
        </p:blipFill>
        <p:spPr>
          <a:xfrm>
            <a:off x="191043" y="188051"/>
            <a:ext cx="11761471" cy="6451038"/>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733698" y="0"/>
            <a:ext cx="10515600" cy="1325563"/>
          </a:xfrm>
        </p:spPr>
        <p:txBody>
          <a:bodyPr>
            <a:normAutofit/>
          </a:bodyPr>
          <a:lstStyle/>
          <a:p>
            <a:r>
              <a:rPr lang="tr-TR" sz="2800" dirty="0" smtClean="0"/>
              <a:t>Diyaliz Teknikerleri;</a:t>
            </a:r>
            <a:endParaRPr lang="tr-TR" sz="2800" dirty="0"/>
          </a:p>
        </p:txBody>
      </p:sp>
      <p:sp>
        <p:nvSpPr>
          <p:cNvPr id="3" name="2 İçerik Yer Tutucusu"/>
          <p:cNvSpPr>
            <a:spLocks noGrp="1"/>
          </p:cNvSpPr>
          <p:nvPr>
            <p:ph sz="quarter" idx="1"/>
          </p:nvPr>
        </p:nvSpPr>
        <p:spPr/>
        <p:txBody>
          <a:bodyPr>
            <a:normAutofit/>
          </a:bodyPr>
          <a:lstStyle/>
          <a:p>
            <a:r>
              <a:rPr lang="tr-TR" dirty="0" smtClean="0"/>
              <a:t>Doktorların yönlendirmesine göre diyaliz makinesine bağlanması gereken hastalarla ilgilenir,</a:t>
            </a:r>
          </a:p>
          <a:p>
            <a:pPr>
              <a:buNone/>
            </a:pPr>
            <a:r>
              <a:rPr lang="tr-TR" dirty="0" smtClean="0"/>
              <a:t>•Hastaların günlük, haftalık, aylık ve yıllık olarak diyaliz makinesine bağlanmasını takip eder,</a:t>
            </a:r>
          </a:p>
          <a:p>
            <a:pPr>
              <a:buNone/>
            </a:pPr>
            <a:r>
              <a:rPr lang="tr-TR" dirty="0" smtClean="0"/>
              <a:t>• Diyaliz </a:t>
            </a:r>
            <a:r>
              <a:rPr lang="tr-TR" dirty="0" err="1" smtClean="0"/>
              <a:t>makinasının</a:t>
            </a:r>
            <a:r>
              <a:rPr lang="tr-TR" dirty="0" smtClean="0"/>
              <a:t> bakımını yapar, kullanıma hazır hâle getirilmesini sağlar,</a:t>
            </a:r>
          </a:p>
          <a:p>
            <a:pPr>
              <a:buNone/>
            </a:pPr>
            <a:r>
              <a:rPr lang="tr-TR" dirty="0" smtClean="0"/>
              <a:t>• Diyaliz makinesinin hastaya bağlanmasından ve kullanılmasından birinci derecede sorumludur,</a:t>
            </a:r>
          </a:p>
          <a:p>
            <a:pPr>
              <a:buNone/>
            </a:pPr>
            <a:r>
              <a:rPr lang="tr-TR" dirty="0" smtClean="0"/>
              <a:t>• Böbrekle ilgili hastalıklarda diyet yapmak önemli olduğu için bu konularda hastayı bilgilendirir,</a:t>
            </a:r>
          </a:p>
          <a:p>
            <a:pPr>
              <a:buNone/>
            </a:pPr>
            <a:r>
              <a:rPr lang="tr-TR" dirty="0" smtClean="0"/>
              <a:t>• Hasta yakınlarına bilgi verir.</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quarter" idx="1"/>
          </p:nvPr>
        </p:nvSpPr>
        <p:spPr/>
        <p:txBody>
          <a:bodyPr>
            <a:normAutofit/>
          </a:bodyPr>
          <a:lstStyle/>
          <a:p>
            <a:r>
              <a:rPr lang="tr-TR" dirty="0" smtClean="0"/>
              <a:t>Diyaliz Teknikeri olmak isteyenlerin insanlarla iletişim kurmayı seven, mekanik aletlere karşı ilgi duyan, dikkatli ve araştırıcı kişilikler olmaları, alandaki gelişmeleri, güncel bilimsel yayınları takip etmeleri gerekir. Diyaliz Teknikerleri, hastanelerin diyaliz ünitelerinde görev alırlar. Hasta ve yakınlarıyla, doktor, hemşire ve meslektaşlarıyla, diğer teknisyenlerle iletişim hâlindedirler.</a:t>
            </a:r>
            <a:endParaRPr lang="tr-T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quarter" idx="1"/>
          </p:nvPr>
        </p:nvSpPr>
        <p:spPr/>
        <p:txBody>
          <a:bodyPr/>
          <a:lstStyle/>
          <a:p>
            <a:pPr>
              <a:buNone/>
            </a:pPr>
            <a:r>
              <a:rPr lang="tr-TR" dirty="0" smtClean="0"/>
              <a:t>Mesleğin eğitimi, sağlık hizmetleri meslek yüksekokullarının Diyaliz programlarında verilmektedir.</a:t>
            </a:r>
            <a:endParaRPr lang="tr-T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quarter" idx="1"/>
          </p:nvPr>
        </p:nvSpPr>
        <p:spPr/>
        <p:txBody>
          <a:bodyPr>
            <a:normAutofit/>
          </a:bodyPr>
          <a:lstStyle/>
          <a:p>
            <a:r>
              <a:rPr lang="tr-TR" dirty="0" smtClean="0"/>
              <a:t>Diyaliz Teknikerleri, özel </a:t>
            </a:r>
            <a:r>
              <a:rPr lang="tr-TR" dirty="0" err="1" smtClean="0"/>
              <a:t>hastanelerede</a:t>
            </a:r>
            <a:r>
              <a:rPr lang="tr-TR" dirty="0" smtClean="0"/>
              <a:t> ve kamu hastanelerinde diyaliz ünitelerinde çalışabilirler.</a:t>
            </a:r>
          </a:p>
          <a:p>
            <a:r>
              <a:rPr lang="tr-TR" dirty="0" smtClean="0"/>
              <a:t>Günümüzde böbrek hastalarının ihtiyacına cevap verebilecek sayıda diyaliz ünitesi yoktur ancak bu ünitelerin sayısı her geçen gün artmaktadır. Bu nedenle, diyaliz teknikerliğine olan ihtiyaç da artmaktadır.</a:t>
            </a:r>
            <a:endParaRPr lang="tr-T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759822" y="836023"/>
            <a:ext cx="10515600" cy="1325563"/>
          </a:xfrm>
        </p:spPr>
        <p:txBody>
          <a:bodyPr/>
          <a:lstStyle/>
          <a:p>
            <a:r>
              <a:rPr lang="tr-TR" b="1" dirty="0" smtClean="0"/>
              <a:t>DGS İLE GEÇİŞ YAPILABİLEN BÖLÜMLER</a:t>
            </a:r>
            <a:endParaRPr lang="tr-TR" b="1" dirty="0"/>
          </a:p>
        </p:txBody>
      </p:sp>
      <p:sp>
        <p:nvSpPr>
          <p:cNvPr id="3" name="2 İçerik Yer Tutucusu"/>
          <p:cNvSpPr>
            <a:spLocks noGrp="1"/>
          </p:cNvSpPr>
          <p:nvPr>
            <p:ph sz="quarter" idx="1"/>
          </p:nvPr>
        </p:nvSpPr>
        <p:spPr/>
        <p:txBody>
          <a:bodyPr>
            <a:normAutofit/>
          </a:bodyPr>
          <a:lstStyle/>
          <a:p>
            <a:pPr>
              <a:buNone/>
            </a:pPr>
            <a:r>
              <a:rPr lang="tr-TR" dirty="0" smtClean="0"/>
              <a:t>   </a:t>
            </a:r>
            <a:endParaRPr lang="tr-TR" dirty="0"/>
          </a:p>
        </p:txBody>
      </p:sp>
      <p:sp>
        <p:nvSpPr>
          <p:cNvPr id="4" name="3 Dikdörtgen"/>
          <p:cNvSpPr/>
          <p:nvPr/>
        </p:nvSpPr>
        <p:spPr>
          <a:xfrm>
            <a:off x="1258388" y="2449513"/>
            <a:ext cx="8159932" cy="1200329"/>
          </a:xfrm>
          <a:prstGeom prst="rect">
            <a:avLst/>
          </a:prstGeom>
        </p:spPr>
        <p:txBody>
          <a:bodyPr wrap="square">
            <a:spAutoFit/>
          </a:bodyPr>
          <a:lstStyle/>
          <a:p>
            <a:r>
              <a:rPr lang="tr-TR" dirty="0" smtClean="0"/>
              <a:t>Acil Yardım ve Afet Yönetimi</a:t>
            </a:r>
            <a:br>
              <a:rPr lang="tr-TR" dirty="0" smtClean="0"/>
            </a:br>
            <a:r>
              <a:rPr lang="tr-TR" dirty="0" smtClean="0"/>
              <a:t>Hemşirelik</a:t>
            </a:r>
            <a:br>
              <a:rPr lang="tr-TR" dirty="0" smtClean="0"/>
            </a:br>
            <a:r>
              <a:rPr lang="tr-TR" dirty="0" smtClean="0"/>
              <a:t>Sağlık Yönetimi</a:t>
            </a:r>
            <a:br>
              <a:rPr lang="tr-TR" dirty="0" smtClean="0"/>
            </a:br>
            <a:r>
              <a:rPr lang="tr-TR" dirty="0" smtClean="0"/>
              <a:t>Sosyal Hizmet</a:t>
            </a:r>
            <a:endParaRPr lang="tr-TR"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umba">
  <a:themeElements>
    <a:clrScheme name="Cumba">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Cumba">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umba">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88</TotalTime>
  <Words>288</Words>
  <Application>WPS Presentation</Application>
  <PresentationFormat>Özel</PresentationFormat>
  <Paragraphs>39</Paragraphs>
  <Slides>10</Slides>
  <Notes>0</Notes>
  <HiddenSlides>0</HiddenSlides>
  <MMClips>0</MMClips>
  <ScaleCrop>false</ScaleCrop>
  <HeadingPairs>
    <vt:vector size="4" baseType="variant">
      <vt:variant>
        <vt:lpstr>Tema</vt:lpstr>
      </vt:variant>
      <vt:variant>
        <vt:i4>1</vt:i4>
      </vt:variant>
      <vt:variant>
        <vt:lpstr>Slayt Başlıkları</vt:lpstr>
      </vt:variant>
      <vt:variant>
        <vt:i4>10</vt:i4>
      </vt:variant>
    </vt:vector>
  </HeadingPairs>
  <TitlesOfParts>
    <vt:vector size="11" baseType="lpstr">
      <vt:lpstr>Cumba</vt:lpstr>
      <vt:lpstr>DİYALİZ</vt:lpstr>
      <vt:lpstr>Program Hakkında Bilgiler</vt:lpstr>
      <vt:lpstr>PROGRAM HAKKINDA BİLGİLER</vt:lpstr>
      <vt:lpstr>Program hakkında bilgiler</vt:lpstr>
      <vt:lpstr>Diyaliz Teknikerleri;</vt:lpstr>
      <vt:lpstr>Slayt 6</vt:lpstr>
      <vt:lpstr>Slayt 7</vt:lpstr>
      <vt:lpstr>Slayt 8</vt:lpstr>
      <vt:lpstr>DGS İLE GEÇİŞ YAPILABİLEN BÖLÜMLER</vt:lpstr>
      <vt:lpstr>KPSS</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WPS Presentation</dc:title>
  <dc:creator>SİSTEM 5</dc:creator>
  <cp:lastModifiedBy>SİSTEM 3</cp:lastModifiedBy>
  <cp:revision>28</cp:revision>
  <dcterms:created xsi:type="dcterms:W3CDTF">2024-12-10T07:49:46Z</dcterms:created>
  <dcterms:modified xsi:type="dcterms:W3CDTF">2025-01-14T10:40:19Z</dcterms:modified>
</cp:coreProperties>
</file>