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09" autoAdjust="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t>DİŞ PROTEZ TEKNOLOJİSİ</a:t>
            </a:r>
            <a:endParaRPr lang="en-US" b="1" dirty="0"/>
          </a:p>
        </p:txBody>
      </p:sp>
      <p:sp>
        <p:nvSpPr>
          <p:cNvPr id="3" name="Subtitle 2"/>
          <p:cNvSpPr>
            <a:spLocks noGrp="1"/>
          </p:cNvSpPr>
          <p:nvPr>
            <p:ph type="subTitle" idx="1"/>
          </p:nvPr>
        </p:nvSpPr>
        <p:spPr/>
        <p:txBody>
          <a:bodyPr/>
          <a:lstStyle/>
          <a:p>
            <a:endParaRPr lang="tr-TR" dirty="0" smtClean="0"/>
          </a:p>
          <a:p>
            <a:pPr algn="r"/>
            <a:r>
              <a:rPr lang="tr-TR" b="0" dirty="0" smtClean="0">
                <a:solidFill>
                  <a:schemeClr val="tx1"/>
                </a:solidFill>
              </a:rPr>
              <a:t>YUKARIGÖKLÜ ANADOLU LİSESİ</a:t>
            </a:r>
          </a:p>
          <a:p>
            <a:pPr algn="r"/>
            <a:r>
              <a:rPr lang="tr-TR" b="0" smtClean="0">
                <a:solidFill>
                  <a:schemeClr val="tx1"/>
                </a:solidFill>
              </a:rPr>
              <a:t>REHBERLİK SERVİSİ</a:t>
            </a:r>
            <a:endParaRPr lang="en-US" b="0" dirty="0">
              <a:solidFill>
                <a:schemeClr val="tx1"/>
              </a:solidFill>
            </a:endParaRPr>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a:t>
            </a:r>
            <a:endParaRPr lang="tr-TR" dirty="0"/>
          </a:p>
        </p:txBody>
      </p:sp>
      <p:sp>
        <p:nvSpPr>
          <p:cNvPr id="4" name="İçerik Yer Tutucusu 2">
            <a:extLst>
              <a:ext uri="{FF2B5EF4-FFF2-40B4-BE49-F238E27FC236}">
                <a16:creationId xmlns:a16="http://schemas.microsoft.com/office/drawing/2014/main" xmlns="" id="{D925BAD3-D01F-2557-71E2-4520B4FAA11A}"/>
              </a:ext>
            </a:extLst>
          </p:cNvPr>
          <p:cNvSpPr>
            <a:spLocks noGrp="1"/>
          </p:cNvSpPr>
          <p:nvPr>
            <p:ph sz="quarter" idx="1"/>
          </p:nvPr>
        </p:nvSpPr>
        <p:spPr/>
        <p:txBody>
          <a:bodyPr>
            <a:normAutofit/>
          </a:bodyPr>
          <a:lstStyle/>
          <a:p>
            <a:r>
              <a:rPr lang="tr-TR" sz="2800" dirty="0">
                <a:latin typeface="Verdana" panose="020B0604030504040204" pitchFamily="34" charset="0"/>
                <a:ea typeface="Verdana" panose="020B0604030504040204" pitchFamily="34" charset="0"/>
              </a:rPr>
              <a:t>KPSS ÖNLİSANS SINAVINA GİRMEK GEREKMEKTEDİR.</a:t>
            </a:r>
          </a:p>
          <a:p>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r>
              <a:rPr lang="tr-TR" sz="2800" dirty="0">
                <a:latin typeface="Verdana" panose="020B0604030504040204" pitchFamily="34" charset="0"/>
                <a:ea typeface="Verdana" panose="020B0604030504040204" pitchFamily="34" charset="0"/>
              </a:rPr>
              <a:t>SINAV PUANI 2 YIL GEÇERLİDİR.</a:t>
            </a:r>
          </a:p>
          <a:p>
            <a:endParaRPr lang="tr-TR" sz="2800" dirty="0">
              <a:latin typeface="Verdana" panose="020B0604030504040204" pitchFamily="34" charset="0"/>
              <a:ea typeface="Verdana" panose="020B0604030504040204" pitchFamily="34" charset="0"/>
            </a:endParaRPr>
          </a:p>
          <a:p>
            <a:pPr>
              <a:buNone/>
            </a:pPr>
            <a:r>
              <a:rPr lang="tr-TR" dirty="0" smtClean="0">
                <a:latin typeface="Verdana" panose="020B0604030504040204" pitchFamily="34" charset="0"/>
                <a:ea typeface="Verdana" panose="020B0604030504040204" pitchFamily="34" charset="0"/>
              </a:rPr>
              <a:t>KPSS puanı 77 civarı.</a:t>
            </a:r>
            <a:endParaRPr lang="tr-TR" sz="2800" dirty="0">
              <a:latin typeface="Verdana" panose="020B0604030504040204" pitchFamily="34" charset="0"/>
              <a:ea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Hakkında Bilgiler</a:t>
            </a:r>
            <a:endParaRPr lang="tr-TR" dirty="0"/>
          </a:p>
        </p:txBody>
      </p:sp>
      <p:sp>
        <p:nvSpPr>
          <p:cNvPr id="3" name="2 İçerik Yer Tutucusu"/>
          <p:cNvSpPr>
            <a:spLocks noGrp="1"/>
          </p:cNvSpPr>
          <p:nvPr>
            <p:ph sz="quarter" idx="1"/>
          </p:nvPr>
        </p:nvSpPr>
        <p:spPr/>
        <p:txBody>
          <a:bodyPr/>
          <a:lstStyle/>
          <a:p>
            <a:r>
              <a:rPr lang="tr-TR" dirty="0" smtClean="0"/>
              <a:t>Diş ve çene protezlerinin </a:t>
            </a:r>
            <a:r>
              <a:rPr lang="tr-TR" dirty="0" err="1" smtClean="0"/>
              <a:t>laboratuvar</a:t>
            </a:r>
            <a:r>
              <a:rPr lang="tr-TR" dirty="0" smtClean="0"/>
              <a:t> çalışmalarına ilgi duyuyorsanız</a:t>
            </a:r>
          </a:p>
          <a:p>
            <a:r>
              <a:rPr lang="tr-TR" dirty="0" smtClean="0"/>
              <a:t>meslek ayrıntılarını okumanızı öneriyoruz.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endParaRPr lang="tr-TR" dirty="0" smtClean="0"/>
          </a:p>
          <a:p>
            <a:r>
              <a:rPr lang="tr-TR" dirty="0" smtClean="0"/>
              <a:t>Diş Protez Teknikeri kaybedilmiş dişlerin ve fonksiyonlarının yeniden oluşturulmasını sağlamak amacıyla diş hekimi tarafından planlanan tedavi şekline göre çene ve yüz bölgesine uygulanan hareketli ve sabit diş ve çene protezlerinin </a:t>
            </a:r>
            <a:r>
              <a:rPr lang="tr-TR" dirty="0" err="1" smtClean="0"/>
              <a:t>laboratuvar</a:t>
            </a:r>
            <a:r>
              <a:rPr lang="tr-TR" dirty="0" smtClean="0"/>
              <a:t> çalışmalarını yapan veya yapılmasını sağlayan kişidir.</a:t>
            </a:r>
            <a:endParaRPr lang="tr-TR" b="1" dirty="0" smtClean="0">
              <a:latin typeface="Verdana" panose="020B0604030504040204" pitchFamily="34" charset="0"/>
              <a:ea typeface="Verdana" panose="020B0604030504040204" pitchFamily="34" charset="0"/>
            </a:endParaRPr>
          </a:p>
          <a:p>
            <a:pPr marL="0" indent="0" algn="just">
              <a:buNone/>
            </a:pPr>
            <a:endParaRPr lang="tr-TR" b="1" dirty="0">
              <a:latin typeface="Verdana" panose="020B0604030504040204" pitchFamily="34" charset="0"/>
              <a:ea typeface="Verdan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Hacettepe Üniversitesi 253 bin</a:t>
            </a:r>
          </a:p>
          <a:p>
            <a:pPr>
              <a:buNone/>
            </a:pPr>
            <a:endParaRPr lang="tr-TR" b="1" dirty="0" smtClean="0"/>
          </a:p>
          <a:p>
            <a:pPr>
              <a:buNone/>
            </a:pPr>
            <a:r>
              <a:rPr lang="tr-TR" b="1" dirty="0" smtClean="0"/>
              <a:t>En Düşük</a:t>
            </a:r>
          </a:p>
          <a:p>
            <a:pPr>
              <a:buNone/>
            </a:pPr>
            <a:endParaRPr lang="tr-TR" dirty="0" smtClean="0"/>
          </a:p>
          <a:p>
            <a:pPr>
              <a:buNone/>
            </a:pPr>
            <a:r>
              <a:rPr lang="tr-TR" dirty="0" smtClean="0"/>
              <a:t>Iğdır Üniversitesi 707 bin</a:t>
            </a:r>
            <a:endParaRPr lang="tr-TR" dirty="0"/>
          </a:p>
        </p:txBody>
      </p:sp>
      <p:pic>
        <p:nvPicPr>
          <p:cNvPr id="4" name="3 Resim" descr="WhatsApp Image 2024-12-12 at 20.28.56.jpeg"/>
          <p:cNvPicPr>
            <a:picLocks noChangeAspect="1"/>
          </p:cNvPicPr>
          <p:nvPr/>
        </p:nvPicPr>
        <p:blipFill>
          <a:blip r:embed="rId2"/>
          <a:stretch>
            <a:fillRect/>
          </a:stretch>
        </p:blipFill>
        <p:spPr>
          <a:xfrm>
            <a:off x="400049" y="318679"/>
            <a:ext cx="10886259" cy="60690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72887" y="0"/>
            <a:ext cx="10515600" cy="1325563"/>
          </a:xfrm>
        </p:spPr>
        <p:txBody>
          <a:bodyPr>
            <a:normAutofit/>
          </a:bodyPr>
          <a:lstStyle/>
          <a:p>
            <a:r>
              <a:rPr lang="tr-TR" sz="2800" dirty="0" smtClean="0"/>
              <a:t>DİŞ Protez Teknikerleri;</a:t>
            </a:r>
            <a:endParaRPr lang="tr-TR" sz="2800" dirty="0"/>
          </a:p>
        </p:txBody>
      </p:sp>
      <p:sp>
        <p:nvSpPr>
          <p:cNvPr id="3" name="2 İçerik Yer Tutucusu"/>
          <p:cNvSpPr>
            <a:spLocks noGrp="1"/>
          </p:cNvSpPr>
          <p:nvPr>
            <p:ph sz="quarter" idx="1"/>
          </p:nvPr>
        </p:nvSpPr>
        <p:spPr/>
        <p:txBody>
          <a:bodyPr>
            <a:normAutofit/>
          </a:bodyPr>
          <a:lstStyle/>
          <a:p>
            <a:r>
              <a:rPr lang="tr-TR" dirty="0" smtClean="0"/>
              <a:t>Diş hekiminin oluşturduğu tedavi planına göre </a:t>
            </a:r>
            <a:r>
              <a:rPr lang="tr-TR" dirty="0" err="1" smtClean="0"/>
              <a:t>laboratuvar</a:t>
            </a:r>
            <a:r>
              <a:rPr lang="tr-TR" dirty="0" smtClean="0"/>
              <a:t> uygulamalarını yapar veya yaptırır,</a:t>
            </a:r>
          </a:p>
          <a:p>
            <a:pPr>
              <a:buNone/>
            </a:pPr>
            <a:r>
              <a:rPr lang="tr-TR" dirty="0" smtClean="0"/>
              <a:t>• Diş hekimince alınan ağız ölçülerinden model hazırlar,</a:t>
            </a:r>
          </a:p>
          <a:p>
            <a:pPr>
              <a:buNone/>
            </a:pPr>
            <a:r>
              <a:rPr lang="tr-TR" dirty="0" smtClean="0"/>
              <a:t>• Modeller üzerinde sabit ve hareketli protezlerin şekillendirilmesinde, döküm yöntemiyle çoğaltılmasında, bunlara tesviye ve cila ile estetik görünüm vererek ağızda kullanılmaya uygun hâle getirilmesinde, diş dizimi, mum modelaj ve akrilik işlemlerinin yapılmasında görev alır,</a:t>
            </a:r>
          </a:p>
          <a:p>
            <a:pPr>
              <a:buNone/>
            </a:pPr>
            <a:r>
              <a:rPr lang="tr-TR" dirty="0" smtClean="0"/>
              <a:t>• Protezlerin tamirini yapar,</a:t>
            </a:r>
          </a:p>
          <a:p>
            <a:pPr>
              <a:buNone/>
            </a:pPr>
            <a:r>
              <a:rPr lang="tr-TR" dirty="0" smtClean="0"/>
              <a:t>• Kullandığı aletlerin bakımını ve basit onarımını yapar.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Diyaliz Teknikeri olmak isteyenlerin insanlarla iletişim kurmayı seven, mekanik aletlere karşı ilgi duyan, dikkatli ve araştırıcı kişilikler olmaları, alandaki gelişmeleri, güncel bilimsel yayınları takip etmeleri gerekir. Diyaliz Teknikerleri, hastanelerin diyaliz ünitelerinde görev alırlar. Hasta ve yakınlarıyla, doktor, hemşire ve meslektaşlarıyla, diğer teknisyenlerle iletişim hâlindedirler.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Diş Protez Teknikeri olmak isteyenlerin temel bilimlere ilgili, şekil ve uzay ilişkilerini algılayabilen, bunu elindeki malzemeye aktarabilme gücüne sahip, el ve parmak becerisi olan, renkleri ayırt edebilen, ayrıntılara dikkat eden, estetik anlayış ve görüşü gelişmiş, sorumluluk sahibi ve grup çalışmalarına yatkın kişiler olması gerekir. Kimyasal madde ve toz alerjisi olanlar, mesleği yaparken zorlanabilirler. Genellikle </a:t>
            </a:r>
            <a:r>
              <a:rPr lang="tr-TR" dirty="0" err="1" smtClean="0"/>
              <a:t>laboratuvar</a:t>
            </a:r>
            <a:r>
              <a:rPr lang="tr-TR" dirty="0" smtClean="0"/>
              <a:t> ortamında çalışırlar, hastalarla doğrudan iletişimleri yoktur. Döküm ve tesviye işlerinin yapıldığı ortamlar gürültülü ve tozludur. Akrilik ve porselenle çalışılan ortamlar daha temizdir. Çalışma saatleri değişkendir.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Mesleğin eğitimi, meslek yüksekokullarının Diş Protez Teknolojisi programında verilmektedir.</a:t>
            </a:r>
          </a:p>
          <a:p>
            <a:endParaRPr lang="tr-TR" dirty="0" smtClean="0"/>
          </a:p>
          <a:p>
            <a:endParaRPr lang="tr-TR" dirty="0" smtClean="0"/>
          </a:p>
          <a:p>
            <a:r>
              <a:rPr lang="tr-TR" dirty="0" smtClean="0"/>
              <a:t>Diş Protez Teknikerleri kamu hastanelerinde, özel sektörde, diş protez </a:t>
            </a:r>
            <a:r>
              <a:rPr lang="tr-TR" dirty="0" err="1" smtClean="0"/>
              <a:t>laboratuvarlarında</a:t>
            </a:r>
            <a:r>
              <a:rPr lang="tr-TR" dirty="0" smtClean="0"/>
              <a:t>, kendi işyerlerinde, il, ilçe ve bölgelerde çalışırlar. Çalışma ortamı ve çalışma saatleri iş yeri seçiminde etkili olmaktadır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948" y="0"/>
            <a:ext cx="10515600" cy="1325563"/>
          </a:xfrm>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a:t>
            </a:r>
            <a:endParaRPr lang="tr-TR" dirty="0"/>
          </a:p>
        </p:txBody>
      </p:sp>
      <p:sp>
        <p:nvSpPr>
          <p:cNvPr id="4" name="3 Dikdörtgen"/>
          <p:cNvSpPr/>
          <p:nvPr/>
        </p:nvSpPr>
        <p:spPr>
          <a:xfrm>
            <a:off x="1349828" y="2488702"/>
            <a:ext cx="6096000" cy="646331"/>
          </a:xfrm>
          <a:prstGeom prst="rect">
            <a:avLst/>
          </a:prstGeom>
        </p:spPr>
        <p:txBody>
          <a:bodyPr>
            <a:spAutoFit/>
          </a:bodyPr>
          <a:lstStyle/>
          <a:p>
            <a:r>
              <a:rPr lang="tr-TR" dirty="0" smtClean="0"/>
              <a:t>Acil Yardım ve Afet Yönetimi</a:t>
            </a:r>
            <a:br>
              <a:rPr lang="tr-TR" dirty="0" smtClean="0"/>
            </a:br>
            <a:r>
              <a:rPr lang="tr-TR" dirty="0" smtClean="0"/>
              <a:t>Sağlık Yönetimi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95</TotalTime>
  <Words>386</Words>
  <Application>WPS Presentation</Application>
  <PresentationFormat>Özel</PresentationFormat>
  <Paragraphs>42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DİŞ PROTEZ TEKNOLOJİSİ</vt:lpstr>
      <vt:lpstr>Program Hakkında Bilgiler</vt:lpstr>
      <vt:lpstr>PROGRAM HAKKINDA BİLGİLER</vt:lpstr>
      <vt:lpstr>Program hakkında bilgiler</vt:lpstr>
      <vt:lpstr>DİŞ Protez Teknikerleri;</vt:lpstr>
      <vt:lpstr>Slayt 6</vt:lpstr>
      <vt:lpstr>Slayt 7</vt:lpstr>
      <vt:lpstr>Slayt 8</vt:lpstr>
      <vt:lpstr>DGS İLE GEÇİŞ YAPILABİLEN BÖLÜMLER</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30</cp:revision>
  <dcterms:created xsi:type="dcterms:W3CDTF">2024-12-10T07:49:46Z</dcterms:created>
  <dcterms:modified xsi:type="dcterms:W3CDTF">2025-01-14T10:39:09Z</dcterms:modified>
</cp:coreProperties>
</file>