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6" r:id="rId10"/>
    <p:sldId id="263"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09"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965" y="1894114"/>
            <a:ext cx="9144000" cy="2387600"/>
          </a:xfrm>
        </p:spPr>
        <p:txBody>
          <a:bodyPr/>
          <a:lstStyle/>
          <a:p>
            <a:r>
              <a:rPr lang="tr-TR" b="1" dirty="0" smtClean="0"/>
              <a:t>Biyomedikal Cihaz Teknolojisi</a:t>
            </a:r>
            <a:endParaRPr lang="en-US" b="1" dirty="0"/>
          </a:p>
        </p:txBody>
      </p:sp>
      <p:sp>
        <p:nvSpPr>
          <p:cNvPr id="3" name="Subtitle 2"/>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p14="http://schemas.microsoft.com/office/powerpoint/2010/main" xmlns=""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Elektrik-Elektronik Mühendisliği</a:t>
            </a:r>
            <a:br>
              <a:rPr lang="tr-TR" dirty="0" smtClean="0"/>
            </a:br>
            <a:r>
              <a:rPr lang="tr-TR" dirty="0" smtClean="0"/>
              <a:t>Elektronik Mühendisliği</a:t>
            </a:r>
            <a:br>
              <a:rPr lang="tr-TR" dirty="0" smtClean="0"/>
            </a:br>
            <a:r>
              <a:rPr lang="tr-TR" dirty="0" smtClean="0"/>
              <a:t>Elektronik ve Haberleşme Mühendisliği</a:t>
            </a:r>
            <a:br>
              <a:rPr lang="tr-TR" dirty="0" smtClean="0"/>
            </a:br>
            <a:r>
              <a:rPr lang="tr-TR" dirty="0" smtClean="0"/>
              <a:t>Makine Mühendisliği</a:t>
            </a:r>
            <a:br>
              <a:rPr lang="tr-TR" dirty="0" smtClean="0"/>
            </a:br>
            <a:r>
              <a:rPr lang="tr-TR" dirty="0" smtClean="0"/>
              <a:t>Biyomedikal Mühendisliği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 xmlns:a16="http://schemas.microsoft.com/office/drawing/2014/main"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endParaRPr lang="tr-TR" sz="2800" dirty="0">
              <a:latin typeface="Verdana" panose="020B0604030504040204" pitchFamily="34" charset="0"/>
              <a:ea typeface="Verdana" panose="020B0604030504040204" pitchFamily="34" charset="0"/>
            </a:endParaRPr>
          </a:p>
          <a:p>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 (ÖNLİSANS)</a:t>
            </a:r>
            <a:endParaRPr lang="tr-TR" dirty="0"/>
          </a:p>
        </p:txBody>
      </p:sp>
      <p:sp>
        <p:nvSpPr>
          <p:cNvPr id="3" name="2 İçerik Yer Tutucusu"/>
          <p:cNvSpPr>
            <a:spLocks noGrp="1"/>
          </p:cNvSpPr>
          <p:nvPr>
            <p:ph sz="quarter" idx="1"/>
          </p:nvPr>
        </p:nvSpPr>
        <p:spPr/>
        <p:txBody>
          <a:bodyPr/>
          <a:lstStyle/>
          <a:p>
            <a:pPr>
              <a:buNone/>
            </a:pPr>
            <a:r>
              <a:rPr lang="tr-TR" dirty="0" smtClean="0"/>
              <a:t>83, ancak devlete </a:t>
            </a:r>
            <a:r>
              <a:rPr lang="tr-TR" smtClean="0"/>
              <a:t>alım sayıları az.</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Tıp ve biyolojinin teknik alanında çalışmak, bu alanlarda kullanılan cihaz, araç ve gereçlerin kullanımı ve montajını yapmak tam da bu mesleğin ana gövdesini oluşturuyor. Biyomedikal Cihaz Teknikerini daha ayrıntılı tanımak ister misiniz?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endParaRPr lang="tr-TR" dirty="0" smtClean="0"/>
          </a:p>
          <a:p>
            <a:r>
              <a:rPr lang="tr-TR" dirty="0" smtClean="0"/>
              <a:t>Sağlık bölümüdür.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Biyomedikal Cihaz Teknikeri tıpta ve biyolojik bilimlerde kullanılan alet ve cihazların montajı, kullanımı, bakım ve onarımı konularında çalışan kişidir.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Ankara Üniversitesi 661 bin</a:t>
            </a:r>
          </a:p>
          <a:p>
            <a:pPr>
              <a:buNone/>
            </a:pPr>
            <a:endParaRPr lang="tr-TR" b="1" dirty="0" smtClean="0"/>
          </a:p>
          <a:p>
            <a:pPr>
              <a:buNone/>
            </a:pPr>
            <a:r>
              <a:rPr lang="tr-TR" b="1" dirty="0" smtClean="0"/>
              <a:t>En Düşük</a:t>
            </a:r>
          </a:p>
          <a:p>
            <a:pPr>
              <a:buNone/>
            </a:pPr>
            <a:endParaRPr lang="tr-TR" dirty="0" smtClean="0"/>
          </a:p>
          <a:p>
            <a:pPr>
              <a:buNone/>
            </a:pPr>
            <a:r>
              <a:rPr lang="tr-TR" dirty="0" smtClean="0"/>
              <a:t>Ağrı İbrahim Çeçen Üniversitesi 1.678.000</a:t>
            </a:r>
            <a:endParaRPr lang="tr-TR" dirty="0"/>
          </a:p>
        </p:txBody>
      </p:sp>
      <p:pic>
        <p:nvPicPr>
          <p:cNvPr id="4" name="3 Resim" descr="WhatsApp Image 2024-12-12 at 20.29.02.jpeg"/>
          <p:cNvPicPr>
            <a:picLocks noChangeAspect="1"/>
          </p:cNvPicPr>
          <p:nvPr/>
        </p:nvPicPr>
        <p:blipFill>
          <a:blip r:embed="rId2"/>
          <a:stretch>
            <a:fillRect/>
          </a:stretch>
        </p:blipFill>
        <p:spPr>
          <a:xfrm>
            <a:off x="0" y="0"/>
            <a:ext cx="12192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33698" y="0"/>
            <a:ext cx="10515600" cy="1325563"/>
          </a:xfrm>
        </p:spPr>
        <p:txBody>
          <a:bodyPr>
            <a:normAutofit/>
          </a:bodyPr>
          <a:lstStyle/>
          <a:p>
            <a:r>
              <a:rPr lang="tr-TR" sz="2800" dirty="0" smtClean="0"/>
              <a:t>Biyomedikal Cihaz Teknikeri:</a:t>
            </a:r>
            <a:endParaRPr lang="tr-TR" sz="2800" dirty="0"/>
          </a:p>
        </p:txBody>
      </p:sp>
      <p:sp>
        <p:nvSpPr>
          <p:cNvPr id="3" name="2 İçerik Yer Tutucusu"/>
          <p:cNvSpPr>
            <a:spLocks noGrp="1"/>
          </p:cNvSpPr>
          <p:nvPr>
            <p:ph sz="quarter" idx="1"/>
          </p:nvPr>
        </p:nvSpPr>
        <p:spPr>
          <a:xfrm>
            <a:off x="609600" y="1796143"/>
            <a:ext cx="9956800" cy="4873752"/>
          </a:xfrm>
        </p:spPr>
        <p:txBody>
          <a:bodyPr>
            <a:normAutofit/>
          </a:bodyPr>
          <a:lstStyle/>
          <a:p>
            <a:r>
              <a:rPr lang="tr-TR" dirty="0" smtClean="0"/>
              <a:t>Tıp ve biyolojik bilimlerde, kimya ve Ar-</a:t>
            </a:r>
            <a:r>
              <a:rPr lang="tr-TR" dirty="0" err="1" smtClean="0"/>
              <a:t>Ge</a:t>
            </a:r>
            <a:r>
              <a:rPr lang="tr-TR" dirty="0" smtClean="0"/>
              <a:t> </a:t>
            </a:r>
            <a:r>
              <a:rPr lang="tr-TR" dirty="0" err="1" smtClean="0"/>
              <a:t>laboratuvarlarında</a:t>
            </a:r>
            <a:r>
              <a:rPr lang="tr-TR" dirty="0" smtClean="0"/>
              <a:t> kullanılan alet ve cihazları şemalara uygun olarak yerlerine monte eder,</a:t>
            </a:r>
          </a:p>
          <a:p>
            <a:pPr>
              <a:buNone/>
            </a:pPr>
            <a:r>
              <a:rPr lang="tr-TR" dirty="0" smtClean="0"/>
              <a:t>• Aletlerin nasıl ve ne şekilde kullanıldığını ilgililere gösterir,</a:t>
            </a:r>
          </a:p>
          <a:p>
            <a:pPr>
              <a:buNone/>
            </a:pPr>
            <a:r>
              <a:rPr lang="tr-TR" dirty="0" smtClean="0"/>
              <a:t>• Aletlerin bakım ve onarımını yapar.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endParaRPr lang="tr-TR" dirty="0"/>
          </a:p>
        </p:txBody>
      </p:sp>
      <p:sp>
        <p:nvSpPr>
          <p:cNvPr id="4" name="3 Dikdörtgen"/>
          <p:cNvSpPr/>
          <p:nvPr/>
        </p:nvSpPr>
        <p:spPr>
          <a:xfrm>
            <a:off x="1267096" y="2129246"/>
            <a:ext cx="9810205" cy="923330"/>
          </a:xfrm>
          <a:prstGeom prst="rect">
            <a:avLst/>
          </a:prstGeom>
        </p:spPr>
        <p:txBody>
          <a:bodyPr wrap="square">
            <a:spAutoFit/>
          </a:bodyPr>
          <a:lstStyle/>
          <a:p>
            <a:r>
              <a:rPr lang="tr-TR" dirty="0" smtClean="0"/>
              <a:t>Biyomedikal Cihaz Teknikeri olmak isteyenlerin temel bilimlere, özellikle fiziğin elektrik ve mekanik konularına ilgili, bu alanda başarılı, şekil ilişkilerini algılayabilme ve bir şemayı okuyabilme yeteneğine sahip, el becerisi olan, ayrıntıları görebilen, sorumluluk sahibi ve dikkatli kişiler olması gerekir.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Biyomedikal Cihaz Teknikerleri temiz, iyi aydınlatılmış ve ısıtılmış kapalı ortamlarda çalışırlar. Genellikle sağlık personeli ve diğer teknik personelle iletişim hâlindedirler.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Mesleğin eğitimi üniversitelere bağlı meslek yüksekokullarının Biyomedikal Cihaz Teknolojisi bölümünde verilmektedir.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Biyomedikal Cihaz Teknikerleri resmi ve özel sağlık kuruluşlarında, dispanserlerde, tıp, gıda, kimya </a:t>
            </a:r>
            <a:r>
              <a:rPr lang="tr-TR" dirty="0" err="1" smtClean="0"/>
              <a:t>laboratuvarlarında</a:t>
            </a:r>
            <a:r>
              <a:rPr lang="tr-TR" dirty="0" smtClean="0"/>
              <a:t> çalışabilirler. Ayrıca serbest çalışma imkânına da sahiptirler. Ülkemizde sağlık hizmetlerinin yaygınlaştırılmasına paralel olarak çalışma alanları giderek genişlemektedir.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TotalTime>
  <Words>285</Words>
  <Application>WPS Presentation</Application>
  <PresentationFormat>Özel</PresentationFormat>
  <Paragraphs>36</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Cumba</vt:lpstr>
      <vt:lpstr>Biyomedikal Cihaz Teknolojisi</vt:lpstr>
      <vt:lpstr>Slayt 2</vt:lpstr>
      <vt:lpstr>PROGRAM HAKKINDA BİLGİLER</vt:lpstr>
      <vt:lpstr>Program hakkında bilgiler</vt:lpstr>
      <vt:lpstr>Biyomedikal Cihaz Teknikeri:</vt:lpstr>
      <vt:lpstr>Slayt 6</vt:lpstr>
      <vt:lpstr>Slayt 7</vt:lpstr>
      <vt:lpstr>Slayt 8</vt:lpstr>
      <vt:lpstr>Slayt 9</vt:lpstr>
      <vt:lpstr>DGS İLE GEÇİŞ YAPILABİLEN BÖLÜMLER</vt:lpstr>
      <vt:lpstr>KPSS</vt:lpstr>
      <vt:lpstr>KPSS (ÖNLİSANS)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22</cp:revision>
  <dcterms:created xsi:type="dcterms:W3CDTF">2024-12-10T07:49:46Z</dcterms:created>
  <dcterms:modified xsi:type="dcterms:W3CDTF">2025-01-14T10:37:56Z</dcterms:modified>
</cp:coreProperties>
</file>