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2" autoAdjust="0"/>
    <p:restoredTop sz="94660"/>
  </p:normalViewPr>
  <p:slideViewPr>
    <p:cSldViewPr snapToGrid="0">
      <p:cViewPr varScale="1">
        <p:scale>
          <a:sx n="73" d="100"/>
          <a:sy n="73" d="100"/>
        </p:scale>
        <p:origin x="-58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10733828" y="1110597"/>
            <a:ext cx="2286000" cy="508000"/>
          </a:xfrm>
        </p:spPr>
        <p:txBody>
          <a:bodyPr/>
          <a:lstStyle/>
          <a:p>
            <a:fld id="{63A1C593-65D0-4073-BCC9-577B9352EA97}" type="datetimeFigureOut">
              <a:rPr lang="en-US" smtClean="0"/>
              <a:pPr/>
              <a:t>1/14/2025</a:t>
            </a:fld>
            <a:endParaRPr lang="en-US"/>
          </a:p>
        </p:txBody>
      </p:sp>
      <p:sp>
        <p:nvSpPr>
          <p:cNvPr id="17" name="16 Altbilgi Yer Tutucusu"/>
          <p:cNvSpPr>
            <a:spLocks noGrp="1"/>
          </p:cNvSpPr>
          <p:nvPr>
            <p:ph type="ftr" sz="quarter" idx="11"/>
          </p:nvPr>
        </p:nvSpPr>
        <p:spPr bwMode="auto">
          <a:xfrm rot="5400000">
            <a:off x="10045959" y="4117661"/>
            <a:ext cx="3657600" cy="512064"/>
          </a:xfrm>
        </p:spPr>
        <p:txBody>
          <a:bodyPr/>
          <a:lstStyle/>
          <a:p>
            <a:endParaRPr lang="en-US"/>
          </a:p>
        </p:txBody>
      </p:sp>
      <p:sp>
        <p:nvSpPr>
          <p:cNvPr id="10" name="9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767392" y="4928702"/>
            <a:ext cx="812800" cy="517524"/>
          </a:xfrm>
        </p:spPr>
        <p:txBody>
          <a:bodyPr/>
          <a:lstStyle/>
          <a:p>
            <a:fld id="{9B618960-8005-486C-9A75-10CB2AAC16F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9" name="8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10" name="9 Altbilgi Yer Tutucusu"/>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10732008" y="1106932"/>
            <a:ext cx="2286000" cy="508000"/>
          </a:xfrm>
        </p:spPr>
        <p:txBody>
          <a:bodyPr/>
          <a:lstStyle/>
          <a:p>
            <a:fld id="{63A1C593-65D0-4073-BCC9-577B9352EA97}" type="datetimeFigureOut">
              <a:rPr lang="en-US" smtClean="0"/>
              <a:pPr/>
              <a:t>1/14/2025</a:t>
            </a:fld>
            <a:endParaRPr lang="en-US"/>
          </a:p>
        </p:txBody>
      </p:sp>
      <p:sp>
        <p:nvSpPr>
          <p:cNvPr id="5" name="4 Altbilgi Yer Tutucusu"/>
          <p:cNvSpPr>
            <a:spLocks noGrp="1"/>
          </p:cNvSpPr>
          <p:nvPr>
            <p:ph type="ftr" sz="quarter" idx="11"/>
          </p:nvPr>
        </p:nvSpPr>
        <p:spPr bwMode="auto">
          <a:xfrm rot="5400000">
            <a:off x="10046208" y="4114800"/>
            <a:ext cx="3657600" cy="512064"/>
          </a:xfrm>
        </p:spPr>
        <p:txBody>
          <a:bodyPr/>
          <a:lstStyle/>
          <a:p>
            <a:endParaRPr lang="en-US"/>
          </a:p>
        </p:txBody>
      </p:sp>
      <p:sp>
        <p:nvSpPr>
          <p:cNvPr id="9" name="8 Dikdörtgen"/>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787488" y="4928702"/>
            <a:ext cx="812800" cy="517524"/>
          </a:xfrm>
        </p:spPr>
        <p:txBody>
          <a:bodyPr/>
          <a:lstStyle/>
          <a:p>
            <a:fld id="{9B618960-8005-486C-9A75-10CB2AAC16F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9" name="8 İçerik Yer Tutucusu"/>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
        <p:nvSpPr>
          <p:cNvPr id="11" name="10 İçerik Yer Tutucusu"/>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7" name="6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8" name="7 Altbilgi Yer Tutucusu"/>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63A1C593-65D0-4073-BCC9-577B9352EA97}" type="datetimeFigureOut">
              <a:rPr lang="en-US" smtClean="0"/>
              <a:pPr/>
              <a:t>1/14/2025</a:t>
            </a:fld>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63A1C593-65D0-4073-BCC9-577B9352EA97}" type="datetimeFigureOut">
              <a:rPr lang="en-US" smtClean="0"/>
              <a:pPr/>
              <a:t>1/14/2025</a:t>
            </a:fld>
            <a:endParaRPr lang="en-US"/>
          </a:p>
        </p:txBody>
      </p:sp>
      <p:sp>
        <p:nvSpPr>
          <p:cNvPr id="22" name="21 Slayt Numarası Yer Tutucusu"/>
          <p:cNvSpPr>
            <a:spLocks noGrp="1"/>
          </p:cNvSpPr>
          <p:nvPr>
            <p:ph type="sldNum" sz="quarter" idx="15"/>
          </p:nvPr>
        </p:nvSpPr>
        <p:spPr/>
        <p:txBody>
          <a:bodyPr rtlCol="0"/>
          <a:lstStyle/>
          <a:p>
            <a:fld id="{9B618960-8005-486C-9A75-10CB2AAC16F9}" type="slidenum">
              <a:rPr lang="en-US" smtClean="0"/>
              <a:pPr/>
              <a:t>‹#›</a:t>
            </a:fld>
            <a:endParaRPr lang="en-US"/>
          </a:p>
        </p:txBody>
      </p:sp>
      <p:sp>
        <p:nvSpPr>
          <p:cNvPr id="23" name="22 Altbilgi Yer Tutucusu"/>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63A1C593-65D0-4073-BCC9-577B9352EA97}" type="datetimeFigureOut">
              <a:rPr lang="en-US" smtClean="0"/>
              <a:pPr/>
              <a:t>1/14/2025</a:t>
            </a:fld>
            <a:endParaRPr lang="en-US"/>
          </a:p>
        </p:txBody>
      </p:sp>
      <p:sp>
        <p:nvSpPr>
          <p:cNvPr id="18" name="17 Slayt Numarası Yer Tutucusu"/>
          <p:cNvSpPr>
            <a:spLocks noGrp="1"/>
          </p:cNvSpPr>
          <p:nvPr>
            <p:ph type="sldNum" sz="quarter" idx="11"/>
          </p:nvPr>
        </p:nvSpPr>
        <p:spPr/>
        <p:txBody>
          <a:bodyPr rtlCol="0"/>
          <a:lstStyle/>
          <a:p>
            <a:fld id="{9B618960-8005-486C-9A75-10CB2AAC16F9}" type="slidenum">
              <a:rPr lang="en-US" smtClean="0"/>
              <a:pPr/>
              <a:t>‹#›</a:t>
            </a:fld>
            <a:endParaRPr lang="en-US"/>
          </a:p>
        </p:txBody>
      </p:sp>
      <p:sp>
        <p:nvSpPr>
          <p:cNvPr id="21" name="20 Altbilgi Yer Tutucusu"/>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63A1C593-65D0-4073-BCC9-577B9352EA97}" type="datetimeFigureOut">
              <a:rPr lang="en-US" smtClean="0"/>
              <a:pPr/>
              <a:t>1/14/2025</a:t>
            </a:fld>
            <a:endParaRPr lang="en-US"/>
          </a:p>
        </p:txBody>
      </p:sp>
      <p:sp>
        <p:nvSpPr>
          <p:cNvPr id="3" name="2 Altbilgi Yer Tutucusu"/>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6 Düz Bağlayıcı"/>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b="1" dirty="0" smtClean="0"/>
              <a:t>BİLGİSAYAR PROGRAMCILIĞI</a:t>
            </a:r>
            <a:endParaRPr lang="en-US" b="1" dirty="0"/>
          </a:p>
        </p:txBody>
      </p:sp>
      <p:sp>
        <p:nvSpPr>
          <p:cNvPr id="3" name="Subtitle 2"/>
          <p:cNvSpPr>
            <a:spLocks noGrp="1"/>
          </p:cNvSpPr>
          <p:nvPr>
            <p:ph type="subTitle" idx="1"/>
          </p:nvPr>
        </p:nvSpPr>
        <p:spPr/>
        <p:txBody>
          <a:bodyPr/>
          <a:lstStyle/>
          <a:p>
            <a:endParaRPr lang="tr-TR" dirty="0" smtClean="0"/>
          </a:p>
          <a:p>
            <a:pPr algn="r"/>
            <a:r>
              <a:rPr lang="tr-TR" b="0" dirty="0" smtClean="0">
                <a:solidFill>
                  <a:schemeClr val="tx1"/>
                </a:solidFill>
              </a:rPr>
              <a:t>YUKARIGÖKLÜ ANADOLU LİSESİ</a:t>
            </a:r>
          </a:p>
          <a:p>
            <a:pPr algn="r"/>
            <a:r>
              <a:rPr lang="tr-TR" b="0" dirty="0" smtClean="0">
                <a:solidFill>
                  <a:schemeClr val="tx1"/>
                </a:solidFill>
              </a:rPr>
              <a:t>REHBERLİK SERVİSİ</a:t>
            </a:r>
            <a:endParaRPr lang="en-US" b="0" dirty="0">
              <a:solidFill>
                <a:schemeClr val="tx1"/>
              </a:solidFill>
            </a:endParaRPr>
          </a:p>
        </p:txBody>
      </p:sp>
    </p:spTree>
    <p:extLst>
      <p:ext uri="{BB962C8B-B14F-4D97-AF65-F5344CB8AC3E}">
        <p14:creationId xmlns="" xmlns:p14="http://schemas.microsoft.com/office/powerpoint/2010/main" val="30720133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PROGRAM HAKKINDA BİLGİLER</a:t>
            </a:r>
            <a:endParaRPr lang="tr-TR" b="1" dirty="0"/>
          </a:p>
        </p:txBody>
      </p:sp>
      <p:sp>
        <p:nvSpPr>
          <p:cNvPr id="3" name="2 İçerik Yer Tutucusu"/>
          <p:cNvSpPr>
            <a:spLocks noGrp="1"/>
          </p:cNvSpPr>
          <p:nvPr>
            <p:ph sz="quarter" idx="1"/>
          </p:nvPr>
        </p:nvSpPr>
        <p:spPr/>
        <p:txBody>
          <a:bodyPr/>
          <a:lstStyle/>
          <a:p>
            <a:r>
              <a:rPr lang="tr-TR" dirty="0" smtClean="0"/>
              <a:t>2 yıllık </a:t>
            </a:r>
            <a:r>
              <a:rPr lang="tr-TR" dirty="0" err="1" smtClean="0"/>
              <a:t>önlisans</a:t>
            </a:r>
            <a:r>
              <a:rPr lang="tr-TR" dirty="0" smtClean="0"/>
              <a:t> programıdır.</a:t>
            </a:r>
          </a:p>
          <a:p>
            <a:pPr marL="0" indent="0" algn="just">
              <a:buNone/>
            </a:pPr>
            <a:endParaRPr lang="tr-TR" b="1" dirty="0" smtClean="0">
              <a:latin typeface="Verdana" panose="020B0604030504040204" pitchFamily="34" charset="0"/>
              <a:ea typeface="Verdana" panose="020B0604030504040204" pitchFamily="34" charset="0"/>
            </a:endParaRPr>
          </a:p>
          <a:p>
            <a:r>
              <a:rPr lang="tr-TR" dirty="0" smtClean="0"/>
              <a:t>Bilgisayar Programcısı değişik ve çok miktardaki bilgiyi bilgisayar ortamında hızlı ve sistematik bir biçimde çözümlemek ve değerlendirebilmek amacı ile program yazan kişidir.</a:t>
            </a:r>
            <a:endParaRPr lang="tr-TR" b="1" dirty="0" smtClean="0">
              <a:latin typeface="Verdana" panose="020B0604030504040204" pitchFamily="34" charset="0"/>
              <a:ea typeface="Verdana" panose="020B0604030504040204" pitchFamily="34" charset="0"/>
            </a:endParaRPr>
          </a:p>
          <a:p>
            <a:pPr algn="just">
              <a:buNone/>
            </a:pPr>
            <a:endParaRPr lang="tr-TR" dirty="0" smtClean="0">
              <a:latin typeface="Verdana" panose="020B0604030504040204" pitchFamily="34" charset="0"/>
              <a:ea typeface="Verdana" panose="020B0604030504040204" pitchFamily="34" charset="0"/>
            </a:endParaRPr>
          </a:p>
          <a:p>
            <a:endParaRPr lang="tr-TR" dirty="0" smtClean="0"/>
          </a:p>
          <a:p>
            <a:pPr>
              <a:buNone/>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Program hakkında bilgiler</a:t>
            </a:r>
            <a:endParaRPr lang="tr-TR" b="1" dirty="0"/>
          </a:p>
        </p:txBody>
      </p:sp>
      <p:sp>
        <p:nvSpPr>
          <p:cNvPr id="3" name="2 İçerik Yer Tutucusu"/>
          <p:cNvSpPr>
            <a:spLocks noGrp="1"/>
          </p:cNvSpPr>
          <p:nvPr>
            <p:ph sz="quarter" idx="1"/>
          </p:nvPr>
        </p:nvSpPr>
        <p:spPr/>
        <p:txBody>
          <a:bodyPr/>
          <a:lstStyle/>
          <a:p>
            <a:pPr>
              <a:buNone/>
            </a:pPr>
            <a:r>
              <a:rPr lang="tr-TR" b="1" dirty="0" smtClean="0"/>
              <a:t>En Yüksek</a:t>
            </a:r>
          </a:p>
          <a:p>
            <a:pPr>
              <a:buNone/>
            </a:pPr>
            <a:endParaRPr lang="tr-TR" dirty="0" smtClean="0"/>
          </a:p>
          <a:p>
            <a:pPr>
              <a:buNone/>
            </a:pPr>
            <a:r>
              <a:rPr lang="tr-TR" dirty="0" smtClean="0"/>
              <a:t>Hacettepe Üniversitesi   195 bin</a:t>
            </a:r>
          </a:p>
          <a:p>
            <a:pPr>
              <a:buNone/>
            </a:pPr>
            <a:endParaRPr lang="tr-TR" b="1" dirty="0" smtClean="0"/>
          </a:p>
          <a:p>
            <a:pPr>
              <a:buNone/>
            </a:pPr>
            <a:r>
              <a:rPr lang="tr-TR" b="1" dirty="0" smtClean="0"/>
              <a:t>En Düşük</a:t>
            </a:r>
          </a:p>
          <a:p>
            <a:pPr>
              <a:buNone/>
            </a:pPr>
            <a:endParaRPr lang="tr-TR" dirty="0" smtClean="0"/>
          </a:p>
          <a:p>
            <a:pPr>
              <a:buNone/>
            </a:pPr>
            <a:r>
              <a:rPr lang="tr-TR" dirty="0" smtClean="0"/>
              <a:t>Gümüşhane Üniversitesi   1.692.000 </a:t>
            </a:r>
            <a:endParaRPr lang="tr-TR" dirty="0"/>
          </a:p>
        </p:txBody>
      </p:sp>
      <p:pic>
        <p:nvPicPr>
          <p:cNvPr id="6" name="5 Resim" descr="WhatsApp Image 2024-12-12 at 20.29.03.jpeg"/>
          <p:cNvPicPr>
            <a:picLocks noChangeAspect="1"/>
          </p:cNvPicPr>
          <p:nvPr/>
        </p:nvPicPr>
        <p:blipFill>
          <a:blip r:embed="rId2"/>
          <a:stretch>
            <a:fillRect/>
          </a:stretch>
        </p:blipFill>
        <p:spPr>
          <a:xfrm>
            <a:off x="295547" y="156754"/>
            <a:ext cx="11403476" cy="630936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Mesleğin eğitimi meslek yüksekokullarının Bilgisayar Programcılığı bölümünde verilmektedir.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Bu mesleği yapacak kişilerin genel olarak, sistemli düşünme gücüne sahip, matematikle ilgili, kendini yenileyebilen, araştırmacı, verilerin çözümlenmesi için yapılması gereken işlemleri kavrayıp bunu bilgisayar diline aktarabilen, sabırlı ve dikkatli kişiler olması gerekir. </a:t>
            </a:r>
          </a:p>
          <a:p>
            <a:r>
              <a:rPr lang="tr-TR" dirty="0" smtClean="0"/>
              <a:t>Bilgisayar Programcıları büro ortamında çalışırlar ve birinci derecede verilerle uğraşırlar. İş oturarak yürütülür, ortam genellikle sessizdir. Bilgisayar programcısı çalışırken diğer meslektaşlarıyla ve işverenlerle etkileşim hâlindedir.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Mezunlar hemen hemen tüm kamu kuruluşları, bankalar ile özel sektöre ait iş yerlerinde çalışabilirler.</a:t>
            </a:r>
          </a:p>
          <a:p>
            <a:r>
              <a:rPr lang="tr-TR" dirty="0" smtClean="0"/>
              <a:t>Bilgisayarın her alanda yaygınlaşması, bu meslekteki elemanların iş bulmalarını kolaylaştırmaktadır.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dirty="0" smtClean="0"/>
              <a:t>Bilgilerin bilgisayarda amaca uygun olarak sistematik bir biçimde kullanımını sağlayacak programları yazar,</a:t>
            </a:r>
          </a:p>
          <a:p>
            <a:pPr>
              <a:buNone/>
            </a:pPr>
            <a:r>
              <a:rPr lang="tr-TR" dirty="0" smtClean="0"/>
              <a:t>• Pek çok bilgisayar programlama dilini bilir ve elindeki bilgilerin niteliğine en uygun olan programlama </a:t>
            </a:r>
            <a:r>
              <a:rPr lang="es-ES" dirty="0" smtClean="0"/>
              <a:t>dilini seçer ve programı bu dilde yazar,</a:t>
            </a:r>
          </a:p>
          <a:p>
            <a:pPr>
              <a:buNone/>
            </a:pPr>
            <a:r>
              <a:rPr lang="tr-TR" dirty="0" smtClean="0"/>
              <a:t>• Programlama dillerinin yazımında kullanılan kodlamaları yapar ve uygular,</a:t>
            </a:r>
          </a:p>
          <a:p>
            <a:pPr>
              <a:buNone/>
            </a:pPr>
            <a:r>
              <a:rPr lang="tr-TR" dirty="0" smtClean="0"/>
              <a:t>• Yazdığı programı test eder,</a:t>
            </a:r>
          </a:p>
          <a:p>
            <a:pPr>
              <a:buNone/>
            </a:pPr>
            <a:r>
              <a:rPr lang="tr-TR" dirty="0" smtClean="0"/>
              <a:t>• Sistem analistinin verdiği formları bilgisayarın kullanım diline kodlar.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t>DGS İLE GEÇİŞ YAPILABİLEN BÖLÜMLER</a:t>
            </a:r>
            <a:endParaRPr lang="tr-TR" b="1" dirty="0"/>
          </a:p>
        </p:txBody>
      </p:sp>
      <p:sp>
        <p:nvSpPr>
          <p:cNvPr id="3" name="2 İçerik Yer Tutucusu"/>
          <p:cNvSpPr>
            <a:spLocks noGrp="1"/>
          </p:cNvSpPr>
          <p:nvPr>
            <p:ph sz="quarter" idx="1"/>
          </p:nvPr>
        </p:nvSpPr>
        <p:spPr/>
        <p:txBody>
          <a:bodyPr>
            <a:normAutofit fontScale="92500" lnSpcReduction="10000"/>
          </a:bodyPr>
          <a:lstStyle/>
          <a:p>
            <a:pPr>
              <a:buNone/>
            </a:pPr>
            <a:r>
              <a:rPr lang="tr-TR" dirty="0" smtClean="0"/>
              <a:t>   Bilgisayar Bilimleri</a:t>
            </a:r>
            <a:br>
              <a:rPr lang="tr-TR" dirty="0" smtClean="0"/>
            </a:br>
            <a:r>
              <a:rPr lang="tr-TR" dirty="0" smtClean="0"/>
              <a:t>Bilgisayar ve Öğretim Teknolojileri Öğretmenliği</a:t>
            </a:r>
            <a:br>
              <a:rPr lang="tr-TR" dirty="0" smtClean="0"/>
            </a:br>
            <a:r>
              <a:rPr lang="tr-TR" dirty="0" smtClean="0"/>
              <a:t>Bilgisayar Mühendisliği</a:t>
            </a:r>
            <a:br>
              <a:rPr lang="tr-TR" dirty="0" smtClean="0"/>
            </a:br>
            <a:r>
              <a:rPr lang="tr-TR" dirty="0" smtClean="0"/>
              <a:t>Bilgisayar Teknolojisi ve Bilişim Sistemleri</a:t>
            </a:r>
            <a:br>
              <a:rPr lang="tr-TR" dirty="0" smtClean="0"/>
            </a:br>
            <a:r>
              <a:rPr lang="tr-TR" dirty="0" smtClean="0"/>
              <a:t>Bilgisayar ve Yazılım Mühendisliği</a:t>
            </a:r>
            <a:br>
              <a:rPr lang="tr-TR" dirty="0" smtClean="0"/>
            </a:br>
            <a:r>
              <a:rPr lang="tr-TR" dirty="0" smtClean="0"/>
              <a:t>Fizik</a:t>
            </a:r>
            <a:br>
              <a:rPr lang="tr-TR" dirty="0" smtClean="0"/>
            </a:br>
            <a:r>
              <a:rPr lang="tr-TR" dirty="0" smtClean="0"/>
              <a:t>Fizik Mühendisliği</a:t>
            </a:r>
            <a:br>
              <a:rPr lang="tr-TR" dirty="0" smtClean="0"/>
            </a:br>
            <a:r>
              <a:rPr lang="tr-TR" dirty="0" smtClean="0"/>
              <a:t>İstatistik</a:t>
            </a:r>
            <a:br>
              <a:rPr lang="tr-TR" dirty="0" smtClean="0"/>
            </a:br>
            <a:r>
              <a:rPr lang="tr-TR" dirty="0" smtClean="0"/>
              <a:t>İstatistik ve Bilgisayar Bilimleri</a:t>
            </a:r>
            <a:br>
              <a:rPr lang="tr-TR" dirty="0" smtClean="0"/>
            </a:br>
            <a:r>
              <a:rPr lang="tr-TR" dirty="0" smtClean="0"/>
              <a:t>Kontrol ve Otomasyon Mühendisliği</a:t>
            </a:r>
            <a:br>
              <a:rPr lang="tr-TR" dirty="0" smtClean="0"/>
            </a:br>
            <a:r>
              <a:rPr lang="tr-TR" dirty="0" smtClean="0"/>
              <a:t>Matematik ve Bilgisayar Bilimleri</a:t>
            </a:r>
            <a:br>
              <a:rPr lang="tr-TR" dirty="0" smtClean="0"/>
            </a:br>
            <a:r>
              <a:rPr lang="tr-TR" dirty="0" smtClean="0"/>
              <a:t>Meteoroloji Mühendisliği</a:t>
            </a:r>
            <a:br>
              <a:rPr lang="tr-TR" dirty="0" smtClean="0"/>
            </a:br>
            <a:r>
              <a:rPr lang="tr-TR" dirty="0" smtClean="0"/>
              <a:t>Uzay Mühendisliği</a:t>
            </a:r>
            <a:br>
              <a:rPr lang="tr-TR" dirty="0" smtClean="0"/>
            </a:br>
            <a:r>
              <a:rPr lang="tr-TR" dirty="0" smtClean="0"/>
              <a:t>Yazılım Mühendisliği</a:t>
            </a:r>
            <a:br>
              <a:rPr lang="tr-TR" dirty="0" smtClean="0"/>
            </a:br>
            <a:r>
              <a:rPr lang="tr-TR" dirty="0" smtClean="0"/>
              <a:t>Yönetim Bilişim Sistemleri</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TotalTime>
  <Words>227</Words>
  <Application>WPS Presentation</Application>
  <PresentationFormat>Özel</PresentationFormat>
  <Paragraphs>29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Cumba</vt:lpstr>
      <vt:lpstr>BİLGİSAYAR PROGRAMCILIĞI</vt:lpstr>
      <vt:lpstr>PROGRAM HAKKINDA BİLGİLER</vt:lpstr>
      <vt:lpstr>Program hakkında bilgiler</vt:lpstr>
      <vt:lpstr>Slayt 4</vt:lpstr>
      <vt:lpstr>Slayt 5</vt:lpstr>
      <vt:lpstr>Slayt 6</vt:lpstr>
      <vt:lpstr>Slayt 7</vt:lpstr>
      <vt:lpstr>DGS İLE GEÇİŞ YAPILABİLEN BÖLÜMLER</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SİSTEM 5</dc:creator>
  <cp:lastModifiedBy>SİSTEM 3</cp:lastModifiedBy>
  <cp:revision>14</cp:revision>
  <dcterms:created xsi:type="dcterms:W3CDTF">2024-12-10T07:49:46Z</dcterms:created>
  <dcterms:modified xsi:type="dcterms:W3CDTF">2025-01-14T10:36:39Z</dcterms:modified>
</cp:coreProperties>
</file>