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7454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8296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7214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2801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8562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166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5931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4595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7268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6396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338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121FFB6-2B48-4368-9C84-7BB24D66EB0D}" type="datetimeFigureOut">
              <a:rPr lang="tr-TR" smtClean="0"/>
              <a:pPr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4481C89-AB3B-4BDD-879D-2E86A9D7F8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6707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44823BD-FF7A-950E-93C7-E2551E638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ANESTEZİ</a:t>
            </a:r>
          </a:p>
        </p:txBody>
      </p:sp>
      <p:pic>
        <p:nvPicPr>
          <p:cNvPr id="2050" name="Picture 2" descr="Presentación de PowerPoint">
            <a:extLst>
              <a:ext uri="{FF2B5EF4-FFF2-40B4-BE49-F238E27FC236}">
                <a16:creationId xmlns="" xmlns:a16="http://schemas.microsoft.com/office/drawing/2014/main" id="{A0D7787F-79AB-265A-B5D4-D989F8217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300" y="187856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5749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A25BDB6-8920-14B7-4D31-94CA93E4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hakkında bilgiler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A38E18A-1F55-5071-0C81-2AE3B8B4E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4836"/>
            <a:ext cx="10058400" cy="4050792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2 YILLIK ÖNLİSANS PROGRAMIDIR</a:t>
            </a:r>
          </a:p>
          <a:p>
            <a:pPr marL="0" indent="0" algn="just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SAĞLIK BÖLÜMÜDÜR</a:t>
            </a:r>
          </a:p>
          <a:p>
            <a:pPr marL="0" indent="0" algn="just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</a:rPr>
              <a:t>(SAĞLIK LİSESİNDEN MEZUN OLANLAR İÇİN EKSTRA PUAN VERİLMEKTEDİR)</a:t>
            </a:r>
          </a:p>
          <a:p>
            <a:pPr marL="0" indent="0" algn="just">
              <a:buNone/>
            </a:pP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Mezun olanlar «Anestezi Teknikeri» unvanını almaktadır.</a:t>
            </a:r>
          </a:p>
          <a:p>
            <a:pPr algn="just"/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63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B16ABD9-98BA-EE6C-080C-674F9BED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hakkında bilgiler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5DC8839-FB8E-8887-FC31-854D2AB5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>
                <a:latin typeface="Verdana" panose="020B0604030504040204" pitchFamily="34" charset="0"/>
                <a:ea typeface="Verdana" panose="020B0604030504040204" pitchFamily="34" charset="0"/>
              </a:rPr>
              <a:t>En Yüksek</a:t>
            </a:r>
          </a:p>
          <a:p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EGE ÜNİVERSİTESİ – 269 BİN </a:t>
            </a:r>
          </a:p>
          <a:p>
            <a:pPr marL="0" indent="0">
              <a:buNone/>
            </a:pPr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i="1" dirty="0">
                <a:latin typeface="Verdana" panose="020B0604030504040204" pitchFamily="34" charset="0"/>
                <a:ea typeface="Verdana" panose="020B0604030504040204" pitchFamily="34" charset="0"/>
              </a:rPr>
              <a:t>En Düşük</a:t>
            </a:r>
          </a:p>
          <a:p>
            <a:pPr marL="0" indent="0">
              <a:buNone/>
            </a:pPr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KAFKAS ÜNİVERSİTESİ (İÖ) -  574 BİN </a:t>
            </a:r>
          </a:p>
        </p:txBody>
      </p:sp>
      <p:pic>
        <p:nvPicPr>
          <p:cNvPr id="1036" name="Picture 12" descr="Istatistik Oklar Eğilim - Pixabay'de ücretsiz resim">
            <a:extLst>
              <a:ext uri="{FF2B5EF4-FFF2-40B4-BE49-F238E27FC236}">
                <a16:creationId xmlns="" xmlns:a16="http://schemas.microsoft.com/office/drawing/2014/main" id="{CEFDE7CB-AB8B-5EB7-A66E-24E10545F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84" y="1565988"/>
            <a:ext cx="4572000" cy="30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Resim" descr="WhatsApp Image 2024-12-12 at 20.29.0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66" y="197095"/>
            <a:ext cx="11613759" cy="6477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06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613BBF1-6651-BFAC-A8E1-BC27DF15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hakkında bilgiler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902CA27-3E27-E129-2F47-1D25EF8DF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Verdana" panose="020B0604030504040204" pitchFamily="34" charset="0"/>
                <a:ea typeface="Verdana" panose="020B0604030504040204" pitchFamily="34" charset="0"/>
              </a:rPr>
              <a:t> 20 gün zorunlu stajları bulunmaktadır.</a:t>
            </a:r>
          </a:p>
        </p:txBody>
      </p:sp>
      <p:pic>
        <p:nvPicPr>
          <p:cNvPr id="2052" name="Picture 4" descr="Diamond Circle | PwC Türkiye">
            <a:extLst>
              <a:ext uri="{FF2B5EF4-FFF2-40B4-BE49-F238E27FC236}">
                <a16:creationId xmlns="" xmlns:a16="http://schemas.microsoft.com/office/drawing/2014/main" id="{A724B646-7E40-5550-CE8E-FC1038494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0402"/>
            <a:ext cx="4755502" cy="35672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752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9E54E6D-4B1C-14F5-095D-55FB4E49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 İŞ YAPAR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955AC5D-A8B5-D913-180B-58F33FD9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Anestezi bölümü mezunu bireyler hastanelerde ameliyathane birimleri içerisinde görev alırlar, </a:t>
            </a:r>
            <a:r>
              <a:rPr lang="tr-TR" sz="28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ameliyat edilecek hastayı hazırlamak </a:t>
            </a:r>
            <a:r>
              <a:rPr lang="tr-TR" sz="28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ve anestezi işlemini gerçekleştirmek başlıca görevleridir. Ameliyathane birimindeki bütün sağlık personelleri ile uyum içerisinde çalışmaya özen gösterir.</a:t>
            </a: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39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B6244E6-8EC0-9190-6320-5C1775AB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imkânları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E38770C-9D4F-2C69-5B47-E66854D55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 DEVLET HASTANELERİ</a:t>
            </a:r>
          </a:p>
          <a:p>
            <a:pPr marL="0" indent="0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 ÖZEL HASTANELER</a:t>
            </a:r>
          </a:p>
          <a:p>
            <a:pPr marL="0" indent="0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 EĞİTİM VE ARAŞTIRMA HASTANELERİ</a:t>
            </a:r>
          </a:p>
          <a:p>
            <a:pPr marL="0" indent="0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 ÜNİVERSİTE HASTANELERİ</a:t>
            </a:r>
          </a:p>
        </p:txBody>
      </p:sp>
    </p:spTree>
    <p:extLst>
      <p:ext uri="{BB962C8B-B14F-4D97-AF65-F5344CB8AC3E}">
        <p14:creationId xmlns="" xmlns:p14="http://schemas.microsoft.com/office/powerpoint/2010/main" val="113551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90803F3-99AB-59D8-AFE0-7209BF1C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07212"/>
            <a:ext cx="10058400" cy="4050792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** DGS İLE HEMŞİRELİK BÖLÜMÜNE GEÇİŞ YAPILABİLMEKTEDİR.</a:t>
            </a:r>
          </a:p>
        </p:txBody>
      </p:sp>
      <p:pic>
        <p:nvPicPr>
          <p:cNvPr id="3078" name="Picture 6" descr="Yeşil Sağ Ok Şeffaf PNG Küçük , ok simgesi HD duvar kağıdı | Pxfuel">
            <a:extLst>
              <a:ext uri="{FF2B5EF4-FFF2-40B4-BE49-F238E27FC236}">
                <a16:creationId xmlns="" xmlns:a16="http://schemas.microsoft.com/office/drawing/2014/main" id="{34253CB1-55A3-2C9C-575F-D84DDB04E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9" y="3123617"/>
            <a:ext cx="2925341" cy="1562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3759EBED-24A8-DDF0-B0EB-5C42DE4ED739}"/>
              </a:ext>
            </a:extLst>
          </p:cNvPr>
          <p:cNvSpPr txBox="1"/>
          <p:nvPr/>
        </p:nvSpPr>
        <p:spPr>
          <a:xfrm>
            <a:off x="2090057" y="3627856"/>
            <a:ext cx="2612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Verdana" panose="020B0604030504040204" pitchFamily="34" charset="0"/>
                <a:ea typeface="Verdana" panose="020B0604030504040204" pitchFamily="34" charset="0"/>
              </a:rPr>
              <a:t>Anestezi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448793D9-215C-C3C3-53AA-ABADE3B3F536}"/>
              </a:ext>
            </a:extLst>
          </p:cNvPr>
          <p:cNvSpPr txBox="1"/>
          <p:nvPr/>
        </p:nvSpPr>
        <p:spPr>
          <a:xfrm>
            <a:off x="8012322" y="3627856"/>
            <a:ext cx="2659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Verdana" panose="020B0604030504040204" pitchFamily="34" charset="0"/>
                <a:ea typeface="Verdana" panose="020B0604030504040204" pitchFamily="34" charset="0"/>
              </a:rPr>
              <a:t>Hemşirelik</a:t>
            </a:r>
          </a:p>
        </p:txBody>
      </p:sp>
    </p:spTree>
    <p:extLst>
      <p:ext uri="{BB962C8B-B14F-4D97-AF65-F5344CB8AC3E}">
        <p14:creationId xmlns="" xmlns:p14="http://schemas.microsoft.com/office/powerpoint/2010/main" val="75516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2F9CD4C-64D3-6DA6-4EA9-FAF5C57C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8000" dirty="0"/>
              <a:t>KPSS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925BAD3-D01F-2557-71E2-4520B4FAA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1255891" cy="4050792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KPSS ÖNLİSANS SINAVINA GİRMEK GEREKMEKTEDİR.</a:t>
            </a:r>
          </a:p>
          <a:p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sz="2800" dirty="0">
                <a:latin typeface="Verdana" panose="020B0604030504040204" pitchFamily="34" charset="0"/>
                <a:ea typeface="Verdana" panose="020B0604030504040204" pitchFamily="34" charset="0"/>
              </a:rPr>
              <a:t>SINAV PUANI 2 YIL GEÇERLİDİR.</a:t>
            </a:r>
          </a:p>
          <a:p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41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59B8425-0AC7-5A99-939D-4FB93291B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ATAMA SAYILARI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A2F555C-9A7C-9B1D-F4F0-19549DC85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ATAMA SAYISI: 2 BİN 76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(ÖSYM)</a:t>
            </a:r>
          </a:p>
          <a:p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EN DÜŞÜK ATAMA PUANI: 82.65</a:t>
            </a:r>
          </a:p>
          <a:p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</a:rPr>
              <a:t>MÜLAKATLA ATAMA: 2 BİN</a:t>
            </a:r>
          </a:p>
          <a:p>
            <a:pPr marL="0" indent="0">
              <a:buNone/>
            </a:pPr>
            <a:endParaRPr lang="tr-T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TOPLAM ALIM: 4 BİN</a:t>
            </a:r>
          </a:p>
          <a:p>
            <a:endParaRPr lang="tr-T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** Mezun sayısına göre atama sayısı azdır</a:t>
            </a:r>
            <a:r>
              <a:rPr lang="tr-TR" b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tr-TR" b="1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Taban </a:t>
            </a:r>
            <a:r>
              <a:rPr lang="tr-TR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puan 80’in altına düşmemektedir.</a:t>
            </a:r>
          </a:p>
        </p:txBody>
      </p:sp>
    </p:spTree>
    <p:extLst>
      <p:ext uri="{BB962C8B-B14F-4D97-AF65-F5344CB8AC3E}">
        <p14:creationId xmlns="" xmlns:p14="http://schemas.microsoft.com/office/powerpoint/2010/main" val="70500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57</TotalTime>
  <Words>176</Words>
  <Application>Microsoft Office PowerPoint</Application>
  <PresentationFormat>Özel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Tahta Yazı</vt:lpstr>
      <vt:lpstr>ANESTEZİ</vt:lpstr>
      <vt:lpstr>Program hakkında bilgiler</vt:lpstr>
      <vt:lpstr>Program hakkında bilgiler</vt:lpstr>
      <vt:lpstr>Program hakkında bilgiler</vt:lpstr>
      <vt:lpstr>NE İŞ YAPAR</vt:lpstr>
      <vt:lpstr>İş imkânları</vt:lpstr>
      <vt:lpstr>Slayt 7</vt:lpstr>
      <vt:lpstr>KPSS</vt:lpstr>
      <vt:lpstr>ATAMA SAYILARI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ANESTEZİ</dc:title>
  <dc:creator>HP</dc:creator>
  <cp:lastModifiedBy>SİSTEM 5</cp:lastModifiedBy>
  <cp:revision>7</cp:revision>
  <dcterms:created xsi:type="dcterms:W3CDTF">2023-05-12T06:27:47Z</dcterms:created>
  <dcterms:modified xsi:type="dcterms:W3CDTF">2025-01-14T06:57:05Z</dcterms:modified>
</cp:coreProperties>
</file>