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7" r:id="rId5"/>
    <p:sldId id="259" r:id="rId6"/>
    <p:sldId id="260" r:id="rId7"/>
    <p:sldId id="261" r:id="rId8"/>
    <p:sldId id="262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2121" autoAdjust="0"/>
    <p:restoredTop sz="94660"/>
  </p:normalViewPr>
  <p:slideViewPr>
    <p:cSldViewPr snapToGrid="0">
      <p:cViewPr varScale="1">
        <p:scale>
          <a:sx n="68" d="100"/>
          <a:sy n="68" d="100"/>
        </p:scale>
        <p:origin x="-936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=""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=""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=""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=""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1FFB6-2B48-4368-9C84-7BB24D66EB0D}" type="datetimeFigureOut">
              <a:rPr lang="tr-TR" smtClean="0"/>
              <a:pPr/>
              <a:t>14.01.2025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4481C89-AB3B-4BDD-879D-2E86A9D7F81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774544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1FFB6-2B48-4368-9C84-7BB24D66EB0D}" type="datetimeFigureOut">
              <a:rPr lang="tr-TR" smtClean="0"/>
              <a:pPr/>
              <a:t>14.01.2025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81C89-AB3B-4BDD-879D-2E86A9D7F81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982965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1FFB6-2B48-4368-9C84-7BB24D66EB0D}" type="datetimeFigureOut">
              <a:rPr lang="tr-TR" smtClean="0"/>
              <a:pPr/>
              <a:t>14.01.2025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81C89-AB3B-4BDD-879D-2E86A9D7F81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372142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1FFB6-2B48-4368-9C84-7BB24D66EB0D}" type="datetimeFigureOut">
              <a:rPr lang="tr-TR" smtClean="0"/>
              <a:pPr/>
              <a:t>14.01.2025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81C89-AB3B-4BDD-879D-2E86A9D7F81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4228018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=""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0121FFB6-2B48-4368-9C84-7BB24D66EB0D}" type="datetimeFigureOut">
              <a:rPr lang="tr-TR" smtClean="0"/>
              <a:pPr/>
              <a:t>14.01.2025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tr-TR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=""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4481C89-AB3B-4BDD-879D-2E86A9D7F81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4085626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1FFB6-2B48-4368-9C84-7BB24D66EB0D}" type="datetimeFigureOut">
              <a:rPr lang="tr-TR" smtClean="0"/>
              <a:pPr/>
              <a:t>14.01.2025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81C89-AB3B-4BDD-879D-2E86A9D7F81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41665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1FFB6-2B48-4368-9C84-7BB24D66EB0D}" type="datetimeFigureOut">
              <a:rPr lang="tr-TR" smtClean="0"/>
              <a:pPr/>
              <a:t>14.01.2025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81C89-AB3B-4BDD-879D-2E86A9D7F81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4159316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1FFB6-2B48-4368-9C84-7BB24D66EB0D}" type="datetimeFigureOut">
              <a:rPr lang="tr-TR" smtClean="0"/>
              <a:pPr/>
              <a:t>14.01.2025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81C89-AB3B-4BDD-879D-2E86A9D7F81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345954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1FFB6-2B48-4368-9C84-7BB24D66EB0D}" type="datetimeFigureOut">
              <a:rPr lang="tr-TR" smtClean="0"/>
              <a:pPr/>
              <a:t>14.01.2025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81C89-AB3B-4BDD-879D-2E86A9D7F81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572687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=""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1FFB6-2B48-4368-9C84-7BB24D66EB0D}" type="datetimeFigureOut">
              <a:rPr lang="tr-TR" smtClean="0"/>
              <a:pPr/>
              <a:t>14.01.2025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=""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81C89-AB3B-4BDD-879D-2E86A9D7F81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563969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=""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1FFB6-2B48-4368-9C84-7BB24D66EB0D}" type="datetimeFigureOut">
              <a:rPr lang="tr-TR" smtClean="0"/>
              <a:pPr/>
              <a:t>14.01.2025</a:t>
            </a:fld>
            <a:endParaRPr lang="tr-TR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=""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81C89-AB3B-4BDD-879D-2E86A9D7F81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083382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0121FFB6-2B48-4368-9C84-7BB24D66EB0D}" type="datetimeFigureOut">
              <a:rPr lang="tr-TR" smtClean="0"/>
              <a:pPr/>
              <a:t>14.01.2025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=""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4481C89-AB3B-4BDD-879D-2E86A9D7F81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667077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="" xmlns:a16="http://schemas.microsoft.com/office/drawing/2014/main" id="{F44823BD-FF7A-950E-93C7-E2551E63851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ANESTEZİ</a:t>
            </a:r>
          </a:p>
        </p:txBody>
      </p:sp>
      <p:pic>
        <p:nvPicPr>
          <p:cNvPr id="2050" name="Picture 2" descr="Presentación de PowerPoint">
            <a:extLst>
              <a:ext uri="{FF2B5EF4-FFF2-40B4-BE49-F238E27FC236}">
                <a16:creationId xmlns="" xmlns:a16="http://schemas.microsoft.com/office/drawing/2014/main" id="{A0D7787F-79AB-265A-B5D4-D989F8217C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0300" y="1878564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7574953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="" xmlns:a16="http://schemas.microsoft.com/office/drawing/2014/main" id="{1A25BDB6-8920-14B7-4D31-94CA93E47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Program hakkında bilgiler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CA38E18A-1F55-5071-0C81-2AE3B8B4ED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794836"/>
            <a:ext cx="10058400" cy="4050792"/>
          </a:xfrm>
        </p:spPr>
        <p:txBody>
          <a:bodyPr>
            <a:normAutofit fontScale="92500"/>
          </a:bodyPr>
          <a:lstStyle/>
          <a:p>
            <a:pPr algn="just"/>
            <a:r>
              <a:rPr lang="tr-TR" sz="2800" dirty="0">
                <a:latin typeface="Verdana" panose="020B0604030504040204" pitchFamily="34" charset="0"/>
                <a:ea typeface="Verdana" panose="020B0604030504040204" pitchFamily="34" charset="0"/>
              </a:rPr>
              <a:t>2 YILLIK ÖNLİSANS PROGRAMIDIR</a:t>
            </a:r>
          </a:p>
          <a:p>
            <a:pPr marL="0" indent="0" algn="just">
              <a:buNone/>
            </a:pPr>
            <a:endParaRPr lang="tr-TR" sz="2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r>
              <a:rPr lang="tr-TR" sz="2800" dirty="0">
                <a:latin typeface="Verdana" panose="020B0604030504040204" pitchFamily="34" charset="0"/>
                <a:ea typeface="Verdana" panose="020B0604030504040204" pitchFamily="34" charset="0"/>
              </a:rPr>
              <a:t>SAĞLIK BÖLÜMÜDÜR</a:t>
            </a:r>
          </a:p>
          <a:p>
            <a:pPr marL="0" indent="0" algn="just">
              <a:buNone/>
            </a:pPr>
            <a:endParaRPr lang="tr-TR" sz="2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r>
              <a:rPr lang="tr-TR" sz="2800" b="1" dirty="0">
                <a:latin typeface="Verdana" panose="020B0604030504040204" pitchFamily="34" charset="0"/>
                <a:ea typeface="Verdana" panose="020B0604030504040204" pitchFamily="34" charset="0"/>
              </a:rPr>
              <a:t>(SAĞLIK LİSESİNDEN MEZUN OLANLAR İÇİN EKSTRA PUAN VERİLMEKTEDİR)</a:t>
            </a:r>
          </a:p>
          <a:p>
            <a:pPr marL="0" indent="0" algn="just">
              <a:buNone/>
            </a:pPr>
            <a:endParaRPr lang="tr-TR" sz="28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r>
              <a:rPr lang="tr-TR" sz="2800" dirty="0">
                <a:latin typeface="Verdana" panose="020B0604030504040204" pitchFamily="34" charset="0"/>
                <a:ea typeface="Verdana" panose="020B0604030504040204" pitchFamily="34" charset="0"/>
              </a:rPr>
              <a:t>Mezun olanlar «Anestezi Teknikeri» unvanını almaktadır.</a:t>
            </a:r>
          </a:p>
          <a:p>
            <a:pPr algn="just"/>
            <a:endParaRPr lang="tr-TR" sz="28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/>
            <a:endParaRPr lang="tr-TR" sz="28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026380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="" xmlns:a16="http://schemas.microsoft.com/office/drawing/2014/main" id="{1B16ABD9-98BA-EE6C-080C-674F9BED27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Program hakkında bilgiler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05DC8839-FB8E-8887-FC31-854D2AB52B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i="1" dirty="0">
                <a:latin typeface="Verdana" panose="020B0604030504040204" pitchFamily="34" charset="0"/>
                <a:ea typeface="Verdana" panose="020B0604030504040204" pitchFamily="34" charset="0"/>
              </a:rPr>
              <a:t>En Yüksek</a:t>
            </a:r>
          </a:p>
          <a:p>
            <a:endParaRPr lang="tr-TR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tr-TR" b="1" dirty="0">
                <a:latin typeface="Verdana" panose="020B0604030504040204" pitchFamily="34" charset="0"/>
                <a:ea typeface="Verdana" panose="020B0604030504040204" pitchFamily="34" charset="0"/>
              </a:rPr>
              <a:t>EGE ÜNİVERSİTESİ – 269 BİN </a:t>
            </a:r>
          </a:p>
          <a:p>
            <a:pPr marL="0" indent="0">
              <a:buNone/>
            </a:pPr>
            <a:endParaRPr lang="tr-TR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r>
              <a:rPr lang="tr-TR" i="1" dirty="0">
                <a:latin typeface="Verdana" panose="020B0604030504040204" pitchFamily="34" charset="0"/>
                <a:ea typeface="Verdana" panose="020B0604030504040204" pitchFamily="34" charset="0"/>
              </a:rPr>
              <a:t>En Düşük</a:t>
            </a:r>
          </a:p>
          <a:p>
            <a:pPr marL="0" indent="0">
              <a:buNone/>
            </a:pPr>
            <a:endParaRPr lang="tr-TR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tr-TR" b="1" dirty="0">
                <a:latin typeface="Verdana" panose="020B0604030504040204" pitchFamily="34" charset="0"/>
                <a:ea typeface="Verdana" panose="020B0604030504040204" pitchFamily="34" charset="0"/>
              </a:rPr>
              <a:t>KAFKAS ÜNİVERSİTESİ (İÖ) -  574 BİN </a:t>
            </a:r>
          </a:p>
        </p:txBody>
      </p:sp>
      <p:pic>
        <p:nvPicPr>
          <p:cNvPr id="1036" name="Picture 12" descr="Istatistik Oklar Eğilim - Pixabay'de ücretsiz resim">
            <a:extLst>
              <a:ext uri="{FF2B5EF4-FFF2-40B4-BE49-F238E27FC236}">
                <a16:creationId xmlns="" xmlns:a16="http://schemas.microsoft.com/office/drawing/2014/main" id="{CEFDE7CB-AB8B-5EB7-A66E-24E10545F1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6384" y="1565988"/>
            <a:ext cx="4572000" cy="3048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5 Resim" descr="WhatsApp Image 2024-12-12 at 20.29.08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4966" y="197095"/>
            <a:ext cx="11613759" cy="647761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700618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="" xmlns:a16="http://schemas.microsoft.com/office/drawing/2014/main" id="{5613BBF1-6651-BFAC-A8E1-BC27DF1521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Program hakkında bilgiler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4902CA27-3E27-E129-2F47-1D25EF8DF5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600" dirty="0">
                <a:latin typeface="Verdana" panose="020B0604030504040204" pitchFamily="34" charset="0"/>
                <a:ea typeface="Verdana" panose="020B0604030504040204" pitchFamily="34" charset="0"/>
              </a:rPr>
              <a:t> 20 gün zorunlu stajları bulunmaktadır.</a:t>
            </a:r>
          </a:p>
        </p:txBody>
      </p:sp>
      <p:pic>
        <p:nvPicPr>
          <p:cNvPr id="2052" name="Picture 4" descr="Diamond Circle | PwC Türkiye">
            <a:extLst>
              <a:ext uri="{FF2B5EF4-FFF2-40B4-BE49-F238E27FC236}">
                <a16:creationId xmlns="" xmlns:a16="http://schemas.microsoft.com/office/drawing/2014/main" id="{A724B646-7E40-5550-CE8E-FC10384942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80402"/>
            <a:ext cx="4755502" cy="356724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7375218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="" xmlns:a16="http://schemas.microsoft.com/office/drawing/2014/main" id="{59E54E6D-4B1C-14F5-095D-55FB4E49B6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NE İŞ YAPAR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D955AC5D-A8B5-D913-180B-58F33FD9A6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800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Anestezi bölümü mezunu bireyler hastanelerde ameliyathane birimleri içerisinde görev alırlar, </a:t>
            </a:r>
            <a:r>
              <a:rPr lang="tr-TR" sz="2800" b="1" i="0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ameliyat edilecek hastayı hazırlamak </a:t>
            </a:r>
            <a:r>
              <a:rPr lang="tr-TR" sz="2800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ve anestezi işlemini gerçekleştirmek başlıca görevleridir. Ameliyathane birimindeki bütün sağlık personelleri ile uyum içerisinde çalışmaya özen gösterir.</a:t>
            </a:r>
            <a:endParaRPr lang="tr-TR" sz="2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913962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="" xmlns:a16="http://schemas.microsoft.com/office/drawing/2014/main" id="{AB6244E6-8EC0-9190-6320-5C1775AB57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İş imkânları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DE38770C-9D4F-2C69-5B47-E66854D55A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tr-TR" sz="2800" dirty="0">
                <a:latin typeface="Verdana" panose="020B0604030504040204" pitchFamily="34" charset="0"/>
                <a:ea typeface="Verdana" panose="020B0604030504040204" pitchFamily="34" charset="0"/>
              </a:rPr>
              <a:t> DEVLET HASTANELERİ</a:t>
            </a:r>
          </a:p>
          <a:p>
            <a:pPr marL="0" indent="0">
              <a:buNone/>
            </a:pPr>
            <a:endParaRPr lang="tr-TR" sz="2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tr-TR" sz="2800" dirty="0">
                <a:latin typeface="Verdana" panose="020B0604030504040204" pitchFamily="34" charset="0"/>
                <a:ea typeface="Verdana" panose="020B0604030504040204" pitchFamily="34" charset="0"/>
              </a:rPr>
              <a:t> ÖZEL HASTANELER</a:t>
            </a:r>
          </a:p>
          <a:p>
            <a:pPr marL="0" indent="0">
              <a:buNone/>
            </a:pPr>
            <a:endParaRPr lang="tr-TR" sz="2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tr-TR" sz="2800" dirty="0">
                <a:latin typeface="Verdana" panose="020B0604030504040204" pitchFamily="34" charset="0"/>
                <a:ea typeface="Verdana" panose="020B0604030504040204" pitchFamily="34" charset="0"/>
              </a:rPr>
              <a:t> EĞİTİM VE ARAŞTIRMA HASTANELERİ</a:t>
            </a:r>
          </a:p>
          <a:p>
            <a:pPr marL="0" indent="0">
              <a:buNone/>
            </a:pPr>
            <a:endParaRPr lang="tr-TR" sz="2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tr-TR" sz="2800" dirty="0">
                <a:latin typeface="Verdana" panose="020B0604030504040204" pitchFamily="34" charset="0"/>
                <a:ea typeface="Verdana" panose="020B0604030504040204" pitchFamily="34" charset="0"/>
              </a:rPr>
              <a:t> ÜNİVERSİTE HASTANELERİ</a:t>
            </a:r>
          </a:p>
        </p:txBody>
      </p:sp>
    </p:spTree>
    <p:extLst>
      <p:ext uri="{BB962C8B-B14F-4D97-AF65-F5344CB8AC3E}">
        <p14:creationId xmlns="" xmlns:p14="http://schemas.microsoft.com/office/powerpoint/2010/main" val="11355144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F90803F3-99AB-59D8-AFE0-7209BF1CF1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507212"/>
            <a:ext cx="10058400" cy="4050792"/>
          </a:xfrm>
        </p:spPr>
        <p:txBody>
          <a:bodyPr>
            <a:normAutofit/>
          </a:bodyPr>
          <a:lstStyle/>
          <a:p>
            <a:pPr algn="ctr"/>
            <a:r>
              <a:rPr lang="tr-TR" sz="4000" dirty="0">
                <a:solidFill>
                  <a:schemeClr val="accent3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Verdana" panose="020B0604030504040204" pitchFamily="34" charset="0"/>
                <a:ea typeface="Verdana" panose="020B0604030504040204" pitchFamily="34" charset="0"/>
              </a:rPr>
              <a:t>** DGS İLE HEMŞİRELİK BÖLÜMÜNE GEÇİŞ YAPILABİLMEKTEDİR.</a:t>
            </a:r>
          </a:p>
        </p:txBody>
      </p:sp>
      <p:pic>
        <p:nvPicPr>
          <p:cNvPr id="3078" name="Picture 6" descr="Yeşil Sağ Ok Şeffaf PNG Küçük , ok simgesi HD duvar kağıdı | Pxfuel">
            <a:extLst>
              <a:ext uri="{FF2B5EF4-FFF2-40B4-BE49-F238E27FC236}">
                <a16:creationId xmlns="" xmlns:a16="http://schemas.microsoft.com/office/drawing/2014/main" id="{34253CB1-55A3-2C9C-575F-D84DDB04E5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3329" y="3123617"/>
            <a:ext cx="2925341" cy="15624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Metin kutusu 3">
            <a:extLst>
              <a:ext uri="{FF2B5EF4-FFF2-40B4-BE49-F238E27FC236}">
                <a16:creationId xmlns="" xmlns:a16="http://schemas.microsoft.com/office/drawing/2014/main" id="{3759EBED-24A8-DDF0-B0EB-5C42DE4ED739}"/>
              </a:ext>
            </a:extLst>
          </p:cNvPr>
          <p:cNvSpPr txBox="1"/>
          <p:nvPr/>
        </p:nvSpPr>
        <p:spPr>
          <a:xfrm>
            <a:off x="2090057" y="3627856"/>
            <a:ext cx="261257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000" b="1" dirty="0">
                <a:latin typeface="Verdana" panose="020B0604030504040204" pitchFamily="34" charset="0"/>
                <a:ea typeface="Verdana" panose="020B0604030504040204" pitchFamily="34" charset="0"/>
              </a:rPr>
              <a:t>Anestezi</a:t>
            </a:r>
          </a:p>
        </p:txBody>
      </p:sp>
      <p:sp>
        <p:nvSpPr>
          <p:cNvPr id="5" name="Metin kutusu 4">
            <a:extLst>
              <a:ext uri="{FF2B5EF4-FFF2-40B4-BE49-F238E27FC236}">
                <a16:creationId xmlns="" xmlns:a16="http://schemas.microsoft.com/office/drawing/2014/main" id="{448793D9-215C-C3C3-53AA-ABADE3B3F536}"/>
              </a:ext>
            </a:extLst>
          </p:cNvPr>
          <p:cNvSpPr txBox="1"/>
          <p:nvPr/>
        </p:nvSpPr>
        <p:spPr>
          <a:xfrm>
            <a:off x="8012322" y="3627856"/>
            <a:ext cx="265922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000" b="1" dirty="0">
                <a:latin typeface="Verdana" panose="020B0604030504040204" pitchFamily="34" charset="0"/>
                <a:ea typeface="Verdana" panose="020B0604030504040204" pitchFamily="34" charset="0"/>
              </a:rPr>
              <a:t>Hemşirelik</a:t>
            </a:r>
          </a:p>
        </p:txBody>
      </p:sp>
    </p:spTree>
    <p:extLst>
      <p:ext uri="{BB962C8B-B14F-4D97-AF65-F5344CB8AC3E}">
        <p14:creationId xmlns="" xmlns:p14="http://schemas.microsoft.com/office/powerpoint/2010/main" val="7551636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="" xmlns:a16="http://schemas.microsoft.com/office/drawing/2014/main" id="{02F9CD4C-64D3-6DA6-4EA9-FAF5C57CA3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8000" dirty="0"/>
              <a:t>KPSS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D925BAD3-D01F-2557-71E2-4520B4FAA1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7" y="2121408"/>
            <a:ext cx="11255891" cy="4050792"/>
          </a:xfrm>
        </p:spPr>
        <p:txBody>
          <a:bodyPr>
            <a:normAutofit/>
          </a:bodyPr>
          <a:lstStyle/>
          <a:p>
            <a:r>
              <a:rPr lang="tr-TR" sz="2800" dirty="0">
                <a:latin typeface="Verdana" panose="020B0604030504040204" pitchFamily="34" charset="0"/>
                <a:ea typeface="Verdana" panose="020B0604030504040204" pitchFamily="34" charset="0"/>
              </a:rPr>
              <a:t>KPSS ÖNLİSANS SINAVINA GİRMEK GEREKMEKTEDİR.</a:t>
            </a:r>
          </a:p>
          <a:p>
            <a:endParaRPr lang="tr-TR" sz="2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endParaRPr lang="tr-TR" sz="2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endParaRPr lang="tr-TR" sz="2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tr-TR" sz="2800" dirty="0">
                <a:latin typeface="Verdana" panose="020B0604030504040204" pitchFamily="34" charset="0"/>
                <a:ea typeface="Verdana" panose="020B0604030504040204" pitchFamily="34" charset="0"/>
              </a:rPr>
              <a:t>SINAV PUANI 2 YIL GEÇERLİDİR.</a:t>
            </a:r>
          </a:p>
          <a:p>
            <a:endParaRPr lang="tr-TR" sz="2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tr-TR" sz="2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04182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="" xmlns:a16="http://schemas.microsoft.com/office/drawing/2014/main" id="{659B8425-0AC7-5A99-939D-4FB93291BD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ATAMA SAYILARI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1A2F555C-9A7C-9B1D-F4F0-19549DC85E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>
                <a:latin typeface="Verdana" panose="020B0604030504040204" pitchFamily="34" charset="0"/>
                <a:ea typeface="Verdana" panose="020B0604030504040204" pitchFamily="34" charset="0"/>
              </a:rPr>
              <a:t>ATAMA SAYISI: 2 BİN 76 </a:t>
            </a:r>
            <a:r>
              <a:rPr lang="tr-TR" b="1" dirty="0">
                <a:latin typeface="Verdana" panose="020B0604030504040204" pitchFamily="34" charset="0"/>
                <a:ea typeface="Verdana" panose="020B0604030504040204" pitchFamily="34" charset="0"/>
              </a:rPr>
              <a:t>(ÖSYM)</a:t>
            </a:r>
          </a:p>
          <a:p>
            <a:endParaRPr lang="tr-TR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tr-TR" dirty="0">
                <a:latin typeface="Verdana" panose="020B0604030504040204" pitchFamily="34" charset="0"/>
                <a:ea typeface="Verdana" panose="020B0604030504040204" pitchFamily="34" charset="0"/>
              </a:rPr>
              <a:t>EN DÜŞÜK ATAMA PUANI: 82.65</a:t>
            </a:r>
          </a:p>
          <a:p>
            <a:endParaRPr lang="tr-TR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tr-TR" dirty="0">
                <a:latin typeface="Verdana" panose="020B0604030504040204" pitchFamily="34" charset="0"/>
                <a:ea typeface="Verdana" panose="020B0604030504040204" pitchFamily="34" charset="0"/>
              </a:rPr>
              <a:t>MÜLAKATLA ATAMA: 2 BİN</a:t>
            </a:r>
          </a:p>
          <a:p>
            <a:pPr marL="0" indent="0">
              <a:buNone/>
            </a:pPr>
            <a:endParaRPr lang="tr-TR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tr-TR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TOPLAM ALIM: 4 BİN</a:t>
            </a:r>
          </a:p>
          <a:p>
            <a:endParaRPr lang="tr-TR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tr-TR" b="1" dirty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** Mezun sayısına göre atama sayısı azdır</a:t>
            </a:r>
            <a:r>
              <a:rPr lang="tr-TR" b="1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tr-TR" b="1" smtClean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Taban </a:t>
            </a:r>
            <a:r>
              <a:rPr lang="tr-TR" b="1" dirty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puan 80’in altına düşmemektedir.</a:t>
            </a:r>
          </a:p>
        </p:txBody>
      </p:sp>
    </p:spTree>
    <p:extLst>
      <p:ext uri="{BB962C8B-B14F-4D97-AF65-F5344CB8AC3E}">
        <p14:creationId xmlns="" xmlns:p14="http://schemas.microsoft.com/office/powerpoint/2010/main" val="7050016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ahta Yazı">
  <a:themeElements>
    <a:clrScheme name="Tahta Yazı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Tahta Yazı">
      <a:majorFont>
        <a:latin typeface="Rockwell Condensed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ahta Yazı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TM03090434[[fn=Tahta Yazı]]</Template>
  <TotalTime>57</TotalTime>
  <Words>176</Words>
  <Application>Microsoft Office PowerPoint</Application>
  <PresentationFormat>Özel</PresentationFormat>
  <Paragraphs>48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Tahta Yazı</vt:lpstr>
      <vt:lpstr>ANESTEZİ</vt:lpstr>
      <vt:lpstr>Program hakkında bilgiler</vt:lpstr>
      <vt:lpstr>Program hakkında bilgiler</vt:lpstr>
      <vt:lpstr>Program hakkında bilgiler</vt:lpstr>
      <vt:lpstr>NE İŞ YAPAR</vt:lpstr>
      <vt:lpstr>İş imkânları</vt:lpstr>
      <vt:lpstr>Slayt 7</vt:lpstr>
      <vt:lpstr>KPSS</vt:lpstr>
      <vt:lpstr>ATAMA SAYILARI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ANESTEZİ</dc:title>
  <dc:creator>HP</dc:creator>
  <cp:lastModifiedBy>SİSTEM 5</cp:lastModifiedBy>
  <cp:revision>7</cp:revision>
  <dcterms:created xsi:type="dcterms:W3CDTF">2023-05-12T06:27:47Z</dcterms:created>
  <dcterms:modified xsi:type="dcterms:W3CDTF">2025-01-14T06:57:05Z</dcterms:modified>
</cp:coreProperties>
</file>