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64" r:id="rId3"/>
    <p:sldId id="257" r:id="rId4"/>
    <p:sldId id="258" r:id="rId5"/>
    <p:sldId id="259" r:id="rId6"/>
    <p:sldId id="260" r:id="rId7"/>
    <p:sldId id="261" r:id="rId8"/>
    <p:sldId id="262" r:id="rId9"/>
    <p:sldId id="263"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809" autoAdjust="0"/>
    <p:restoredTop sz="94660"/>
  </p:normalViewPr>
  <p:slideViewPr>
    <p:cSldViewPr snapToGrid="0">
      <p:cViewPr varScale="1">
        <p:scale>
          <a:sx n="73" d="100"/>
          <a:sy n="73" d="100"/>
        </p:scale>
        <p:origin x="-588"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3A1C593-65D0-4073-BCC9-577B9352EA97}" type="datetimeFigureOut">
              <a:rPr lang="en-US" smtClean="0"/>
              <a:pPr/>
              <a:t>1/14/2025</a:t>
            </a:fld>
            <a:endParaRPr lang="en-US"/>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en-US"/>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767392" y="4928702"/>
            <a:ext cx="812800" cy="517524"/>
          </a:xfrm>
        </p:spPr>
        <p:txBody>
          <a:bodyPr/>
          <a:lstStyle/>
          <a:p>
            <a:fld id="{9B618960-8005-486C-9A75-10CB2AAC16F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2"/>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41"/>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3A1C593-65D0-4073-BCC9-577B9352EA97}" type="datetimeFigureOut">
              <a:rPr lang="en-US" smtClean="0"/>
              <a:pPr/>
              <a:t>1/14/2025</a:t>
            </a:fld>
            <a:endParaRPr lang="en-US"/>
          </a:p>
        </p:txBody>
      </p:sp>
      <p:sp>
        <p:nvSpPr>
          <p:cNvPr id="9" name="8 Slayt Numarası Yer Tutucusu"/>
          <p:cNvSpPr>
            <a:spLocks noGrp="1"/>
          </p:cNvSpPr>
          <p:nvPr>
            <p:ph type="sldNum" sz="quarter" idx="15"/>
          </p:nvPr>
        </p:nvSpPr>
        <p:spPr/>
        <p:txBody>
          <a:bodyPr rtlCol="0"/>
          <a:lstStyle/>
          <a:p>
            <a:fld id="{9B618960-8005-486C-9A75-10CB2AAC16F9}" type="slidenum">
              <a:rPr lang="en-US" smtClean="0"/>
              <a:pPr/>
              <a:t>‹#›</a:t>
            </a:fld>
            <a:endParaRPr lang="en-US"/>
          </a:p>
        </p:txBody>
      </p:sp>
      <p:sp>
        <p:nvSpPr>
          <p:cNvPr id="10" name="9 Altbilgi Yer Tutucusu"/>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3A1C593-65D0-4073-BCC9-577B9352EA97}" type="datetimeFigureOut">
              <a:rPr lang="en-US" smtClean="0"/>
              <a:pPr/>
              <a:t>1/14/2025</a:t>
            </a:fld>
            <a:endParaRPr lang="en-US"/>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en-US"/>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787488" y="4928702"/>
            <a:ext cx="812800" cy="517524"/>
          </a:xfrm>
        </p:spPr>
        <p:txBody>
          <a:bodyPr/>
          <a:lstStyle/>
          <a:p>
            <a:fld id="{9B618960-8005-486C-9A75-10CB2AAC16F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3A1C593-65D0-4073-BCC9-577B9352EA97}" type="datetimeFigureOut">
              <a:rPr lang="en-US" smtClean="0"/>
              <a:pPr/>
              <a:t>1/14/2025</a:t>
            </a:fld>
            <a:endParaRPr lang="en-US"/>
          </a:p>
        </p:txBody>
      </p:sp>
      <p:sp>
        <p:nvSpPr>
          <p:cNvPr id="7" name="6 Slayt Numarası Yer Tutucusu"/>
          <p:cNvSpPr>
            <a:spLocks noGrp="1"/>
          </p:cNvSpPr>
          <p:nvPr>
            <p:ph type="sldNum" sz="quarter" idx="11"/>
          </p:nvPr>
        </p:nvSpPr>
        <p:spPr/>
        <p:txBody>
          <a:bodyPr rtlCol="0"/>
          <a:lstStyle/>
          <a:p>
            <a:fld id="{9B618960-8005-486C-9A75-10CB2AAC16F9}" type="slidenum">
              <a:rPr lang="en-US" smtClean="0"/>
              <a:pPr/>
              <a:t>‹#›</a:t>
            </a:fld>
            <a:endParaRPr lang="en-US"/>
          </a:p>
        </p:txBody>
      </p:sp>
      <p:sp>
        <p:nvSpPr>
          <p:cNvPr id="8" name="7 Altbilgi Yer Tutucusu"/>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3A1C593-65D0-4073-BCC9-577B9352EA97}" type="datetimeFigureOut">
              <a:rPr lang="en-US" smtClean="0"/>
              <a:pPr/>
              <a:t>1/14/2025</a:t>
            </a:fld>
            <a:endParaRPr lang="en-US"/>
          </a:p>
        </p:txBody>
      </p:sp>
      <p:sp>
        <p:nvSpPr>
          <p:cNvPr id="22" name="21 Slayt Numarası Yer Tutucusu"/>
          <p:cNvSpPr>
            <a:spLocks noGrp="1"/>
          </p:cNvSpPr>
          <p:nvPr>
            <p:ph type="sldNum" sz="quarter" idx="15"/>
          </p:nvPr>
        </p:nvSpPr>
        <p:spPr/>
        <p:txBody>
          <a:bodyPr rtlCol="0"/>
          <a:lstStyle/>
          <a:p>
            <a:fld id="{9B618960-8005-486C-9A75-10CB2AAC16F9}" type="slidenum">
              <a:rPr lang="en-US" smtClean="0"/>
              <a:pPr/>
              <a:t>‹#›</a:t>
            </a:fld>
            <a:endParaRPr lang="en-US"/>
          </a:p>
        </p:txBody>
      </p:sp>
      <p:sp>
        <p:nvSpPr>
          <p:cNvPr id="23" name="22 Altbilgi Yer Tutucusu"/>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63A1C593-65D0-4073-BCC9-577B9352EA97}" type="datetimeFigureOut">
              <a:rPr lang="en-US" smtClean="0"/>
              <a:pPr/>
              <a:t>1/14/2025</a:t>
            </a:fld>
            <a:endParaRPr lang="en-US"/>
          </a:p>
        </p:txBody>
      </p:sp>
      <p:sp>
        <p:nvSpPr>
          <p:cNvPr id="18" name="17 Slayt Numarası Yer Tutucusu"/>
          <p:cNvSpPr>
            <a:spLocks noGrp="1"/>
          </p:cNvSpPr>
          <p:nvPr>
            <p:ph type="sldNum" sz="quarter" idx="11"/>
          </p:nvPr>
        </p:nvSpPr>
        <p:spPr/>
        <p:txBody>
          <a:bodyPr rtlCol="0"/>
          <a:lstStyle/>
          <a:p>
            <a:fld id="{9B618960-8005-486C-9A75-10CB2AAC16F9}" type="slidenum">
              <a:rPr lang="en-US" smtClean="0"/>
              <a:pPr/>
              <a:t>‹#›</a:t>
            </a:fld>
            <a:endParaRPr lang="en-US"/>
          </a:p>
        </p:txBody>
      </p:sp>
      <p:sp>
        <p:nvSpPr>
          <p:cNvPr id="21" name="20 Altbilgi Yer Tutucusu"/>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3A1C593-65D0-4073-BCC9-577B9352EA97}" type="datetimeFigureOut">
              <a:rPr lang="en-US" smtClean="0"/>
              <a:pPr/>
              <a:t>1/14/2025</a:t>
            </a:fld>
            <a:endParaRPr lang="en-US"/>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43498" y="1713412"/>
            <a:ext cx="8229600" cy="1894362"/>
          </a:xfrm>
        </p:spPr>
        <p:txBody>
          <a:bodyPr/>
          <a:lstStyle/>
          <a:p>
            <a:r>
              <a:rPr lang="tr-TR" b="1" dirty="0" smtClean="0"/>
              <a:t>Ameliyathane Hizmetleri Teknikerliği</a:t>
            </a:r>
            <a:endParaRPr lang="en-US" b="1" dirty="0"/>
          </a:p>
        </p:txBody>
      </p:sp>
      <p:sp>
        <p:nvSpPr>
          <p:cNvPr id="3" name="Subtitle 2"/>
          <p:cNvSpPr>
            <a:spLocks noGrp="1"/>
          </p:cNvSpPr>
          <p:nvPr>
            <p:ph type="subTitle" idx="1"/>
          </p:nvPr>
        </p:nvSpPr>
        <p:spPr/>
        <p:txBody>
          <a:bodyPr/>
          <a:lstStyle/>
          <a:p>
            <a:pPr algn="r"/>
            <a:r>
              <a:rPr lang="tr-TR" b="0" dirty="0" smtClean="0">
                <a:solidFill>
                  <a:schemeClr val="tx1"/>
                </a:solidFill>
              </a:rPr>
              <a:t>YUKARIGÖKLÜ ANADOLU LİSESİ</a:t>
            </a:r>
          </a:p>
          <a:p>
            <a:pPr algn="r"/>
            <a:r>
              <a:rPr lang="tr-TR" b="0" dirty="0" smtClean="0">
                <a:solidFill>
                  <a:schemeClr val="tx1"/>
                </a:solidFill>
              </a:rPr>
              <a:t>REHBERLİK SERVİSİ</a:t>
            </a:r>
            <a:endParaRPr lang="en-US" b="0" dirty="0">
              <a:solidFill>
                <a:schemeClr val="tx1"/>
              </a:solidFill>
            </a:endParaRPr>
          </a:p>
        </p:txBody>
      </p:sp>
    </p:spTree>
    <p:extLst>
      <p:ext uri="{BB962C8B-B14F-4D97-AF65-F5344CB8AC3E}">
        <p14:creationId xmlns="" xmlns:p14="http://schemas.microsoft.com/office/powerpoint/2010/main" val="3072013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KPSS (ÖNLİSANS)</a:t>
            </a:r>
            <a:endParaRPr lang="tr-TR" dirty="0"/>
          </a:p>
        </p:txBody>
      </p:sp>
      <p:sp>
        <p:nvSpPr>
          <p:cNvPr id="3" name="2 İçerik Yer Tutucusu"/>
          <p:cNvSpPr>
            <a:spLocks noGrp="1"/>
          </p:cNvSpPr>
          <p:nvPr>
            <p:ph sz="quarter" idx="1"/>
          </p:nvPr>
        </p:nvSpPr>
        <p:spPr/>
        <p:txBody>
          <a:bodyPr/>
          <a:lstStyle/>
          <a:p>
            <a:pPr>
              <a:buNone/>
            </a:pPr>
            <a:r>
              <a:rPr lang="tr-TR" dirty="0" smtClean="0"/>
              <a:t>2024 verilerine göre bu bölüm 80 puan </a:t>
            </a:r>
            <a:r>
              <a:rPr lang="tr-TR" smtClean="0"/>
              <a:t>ile kapatmıştır.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Ameliyat öncesi, ameliyat sırası ve sonrasında hem ameliyathanenin teknik donanımı ile ilgilenmek hem de ameliyat ekibinde yer almak size ilgi çekici geliyorsa bu mesleğin ayrıntılarını okumanızı öneririz.</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PROGRAM HAKKINDA BİLGİLER</a:t>
            </a:r>
            <a:endParaRPr lang="tr-TR" b="1" dirty="0"/>
          </a:p>
        </p:txBody>
      </p:sp>
      <p:sp>
        <p:nvSpPr>
          <p:cNvPr id="3" name="2 İçerik Yer Tutucusu"/>
          <p:cNvSpPr>
            <a:spLocks noGrp="1"/>
          </p:cNvSpPr>
          <p:nvPr>
            <p:ph sz="quarter" idx="1"/>
          </p:nvPr>
        </p:nvSpPr>
        <p:spPr/>
        <p:txBody>
          <a:bodyPr/>
          <a:lstStyle/>
          <a:p>
            <a:r>
              <a:rPr lang="tr-TR" dirty="0" smtClean="0"/>
              <a:t>2 yıllık </a:t>
            </a:r>
            <a:r>
              <a:rPr lang="tr-TR" dirty="0" err="1" smtClean="0"/>
              <a:t>önlisans</a:t>
            </a:r>
            <a:r>
              <a:rPr lang="tr-TR" dirty="0" smtClean="0"/>
              <a:t> programıdır.</a:t>
            </a:r>
          </a:p>
          <a:p>
            <a:pPr marL="0" indent="0" algn="just">
              <a:buNone/>
            </a:pPr>
            <a:endParaRPr lang="tr-TR" b="1" dirty="0" smtClean="0">
              <a:latin typeface="Verdana" panose="020B0604030504040204" pitchFamily="34" charset="0"/>
              <a:ea typeface="Verdana" panose="020B0604030504040204" pitchFamily="34" charset="0"/>
            </a:endParaRPr>
          </a:p>
          <a:p>
            <a:r>
              <a:rPr lang="tr-TR" dirty="0" smtClean="0"/>
              <a:t>Ameliyathane Hizmetleri Teknikeri; ameliyathanede bulunan tüm alet ve cihazları kullanabilen, ameliyathaneyi ameliyata hazırlayan ve ameliyata giren ekipte yer alan yardımcı sağlık personelidir.</a:t>
            </a:r>
            <a:endParaRPr lang="tr-TR" dirty="0" smtClean="0">
              <a:latin typeface="Verdana" panose="020B0604030504040204" pitchFamily="34" charset="0"/>
              <a:ea typeface="Verdana" panose="020B0604030504040204" pitchFamily="34" charset="0"/>
            </a:endParaRPr>
          </a:p>
          <a:p>
            <a:endParaRPr lang="tr-TR" dirty="0" smtClean="0"/>
          </a:p>
          <a:p>
            <a:pPr>
              <a:buNone/>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25583" y="182247"/>
            <a:ext cx="10515600" cy="1325563"/>
          </a:xfrm>
        </p:spPr>
        <p:txBody>
          <a:bodyPr>
            <a:normAutofit/>
          </a:bodyPr>
          <a:lstStyle/>
          <a:p>
            <a:r>
              <a:rPr lang="tr-TR" b="1" dirty="0" smtClean="0"/>
              <a:t>Program hakkında bilgiler</a:t>
            </a:r>
            <a:endParaRPr lang="tr-TR" b="1" dirty="0"/>
          </a:p>
        </p:txBody>
      </p:sp>
      <p:sp>
        <p:nvSpPr>
          <p:cNvPr id="3" name="2 İçerik Yer Tutucusu"/>
          <p:cNvSpPr>
            <a:spLocks noGrp="1"/>
          </p:cNvSpPr>
          <p:nvPr>
            <p:ph sz="quarter" idx="1"/>
          </p:nvPr>
        </p:nvSpPr>
        <p:spPr/>
        <p:txBody>
          <a:bodyPr/>
          <a:lstStyle/>
          <a:p>
            <a:pPr>
              <a:buNone/>
            </a:pPr>
            <a:r>
              <a:rPr lang="tr-TR" b="1" dirty="0" smtClean="0"/>
              <a:t>En Yüksek</a:t>
            </a:r>
          </a:p>
          <a:p>
            <a:pPr>
              <a:buNone/>
            </a:pPr>
            <a:endParaRPr lang="tr-TR" dirty="0" smtClean="0"/>
          </a:p>
          <a:p>
            <a:pPr>
              <a:buNone/>
            </a:pPr>
            <a:r>
              <a:rPr lang="tr-TR" dirty="0" smtClean="0"/>
              <a:t>Hacettepe Üniversitesi   391 bin</a:t>
            </a:r>
          </a:p>
          <a:p>
            <a:pPr>
              <a:buNone/>
            </a:pPr>
            <a:endParaRPr lang="tr-TR" b="1" dirty="0" smtClean="0"/>
          </a:p>
          <a:p>
            <a:pPr>
              <a:buNone/>
            </a:pPr>
            <a:r>
              <a:rPr lang="tr-TR" b="1" dirty="0" smtClean="0"/>
              <a:t>En Düşük</a:t>
            </a:r>
          </a:p>
          <a:p>
            <a:pPr>
              <a:buNone/>
            </a:pPr>
            <a:endParaRPr lang="tr-TR" dirty="0" smtClean="0"/>
          </a:p>
          <a:p>
            <a:pPr>
              <a:buNone/>
            </a:pPr>
            <a:r>
              <a:rPr lang="tr-TR" dirty="0" smtClean="0"/>
              <a:t>Karabük Üniversitesi   721 bin </a:t>
            </a:r>
            <a:endParaRPr lang="tr-TR" dirty="0"/>
          </a:p>
        </p:txBody>
      </p:sp>
      <p:pic>
        <p:nvPicPr>
          <p:cNvPr id="4" name="3 Resim" descr="WhatsApp Image 2024-12-12 at 20.29.06.jpeg"/>
          <p:cNvPicPr>
            <a:picLocks noChangeAspect="1"/>
          </p:cNvPicPr>
          <p:nvPr/>
        </p:nvPicPr>
        <p:blipFill>
          <a:blip r:embed="rId2"/>
          <a:stretch>
            <a:fillRect/>
          </a:stretch>
        </p:blipFill>
        <p:spPr>
          <a:xfrm>
            <a:off x="209006" y="205373"/>
            <a:ext cx="11547567" cy="633301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99012" y="521882"/>
            <a:ext cx="10515600" cy="1325563"/>
          </a:xfrm>
        </p:spPr>
        <p:txBody>
          <a:bodyPr>
            <a:normAutofit fontScale="90000"/>
          </a:bodyPr>
          <a:lstStyle/>
          <a:p>
            <a:r>
              <a:rPr lang="tr-TR" sz="2800" dirty="0" smtClean="0"/>
              <a:t>Ameliyathane Hizmetleri Teknikeri, ameliyathane sorumlu uzmanı</a:t>
            </a:r>
            <a:br>
              <a:rPr lang="tr-TR" sz="2800" dirty="0" smtClean="0"/>
            </a:br>
            <a:r>
              <a:rPr lang="tr-TR" sz="2800" dirty="0" smtClean="0"/>
              <a:t>veya uzman bulunmadığı takdirde ameliyatı yapan uzmanın sorumluluğu</a:t>
            </a:r>
            <a:br>
              <a:rPr lang="tr-TR" sz="2800" dirty="0" smtClean="0"/>
            </a:br>
            <a:r>
              <a:rPr lang="tr-TR" sz="2800" dirty="0" smtClean="0"/>
              <a:t>altında;</a:t>
            </a:r>
            <a:br>
              <a:rPr lang="tr-TR" sz="2800" dirty="0" smtClean="0"/>
            </a:br>
            <a:endParaRPr lang="tr-TR" sz="2800" dirty="0"/>
          </a:p>
        </p:txBody>
      </p:sp>
      <p:sp>
        <p:nvSpPr>
          <p:cNvPr id="3" name="2 İçerik Yer Tutucusu"/>
          <p:cNvSpPr>
            <a:spLocks noGrp="1"/>
          </p:cNvSpPr>
          <p:nvPr>
            <p:ph sz="quarter" idx="1"/>
          </p:nvPr>
        </p:nvSpPr>
        <p:spPr/>
        <p:txBody>
          <a:bodyPr>
            <a:normAutofit/>
          </a:bodyPr>
          <a:lstStyle/>
          <a:p>
            <a:pPr>
              <a:buNone/>
            </a:pPr>
            <a:r>
              <a:rPr lang="tr-TR" dirty="0" smtClean="0"/>
              <a:t>• Ameliyat öncesi ve ameliyat sonrası çalışmalarda bulunur, hazırlıkları yapar,</a:t>
            </a:r>
          </a:p>
          <a:p>
            <a:pPr>
              <a:buNone/>
            </a:pPr>
            <a:r>
              <a:rPr lang="tr-TR" dirty="0" smtClean="0"/>
              <a:t>• Ameliyat sırasında ameliyat ekibine yardımcı olur,</a:t>
            </a:r>
          </a:p>
          <a:p>
            <a:pPr>
              <a:buNone/>
            </a:pPr>
            <a:r>
              <a:rPr lang="tr-TR" dirty="0" smtClean="0"/>
              <a:t>• Ameliyathanedeki bütün cihaz ve aletlerin tedarik edilmesini, bakımını, temizliğini ve muhafazasını sağlar,</a:t>
            </a:r>
          </a:p>
          <a:p>
            <a:pPr>
              <a:buNone/>
            </a:pPr>
            <a:r>
              <a:rPr lang="tr-TR" dirty="0" smtClean="0"/>
              <a:t>• Kayıtların tutulmasını sağlar ve kontrol eder,</a:t>
            </a:r>
          </a:p>
          <a:p>
            <a:pPr>
              <a:buNone/>
            </a:pPr>
            <a:r>
              <a:rPr lang="tr-TR" dirty="0" smtClean="0"/>
              <a:t>• Sabit ve hareketli motor parçalarını tanır, çalışmasını bilir, karakteristiklerini inceler, motordan söker, kontrollerini yapar, gerekliyse tamirini ve onarımını gerçekleştirerek yerine takar,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Ameliyathane Hizmetleri Teknikeri olmak isteyenlerin fen bilimlerine, özellikle biyolojiye ilgili, el ve gözlerini eşgüdümle kullanabilen, sorumluluk duygusuna sahip, dikkatli, titiz, tedbirli, cesaretli, kandan korkmayan, doğru ve çabuk karar verebilen, esnek çalışma saatlerine uyumlu, stresli ortamlarda çalışabilen ve bulaşıcı hastalık taşımayan kişiler olması gerekir. Ameliyathane hizmetleri mezunları kamu ve özel hastanelerin ameliyathanelerinde görev yapmaktadırlar. İşin gereği kapalı, temiz, iyi aydınlatılmış, ilaç kokulu bir ortamda çalışılır. Çalışırken özellikle ameliyat doktoru olmak üzere ameliyat ekibiyle iletişim hâlindedir. Tam gün, vardiyalı, hafta sonları çalışırlar ve gece nöbetleri vardır.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buNone/>
            </a:pPr>
            <a:r>
              <a:rPr lang="tr-TR" dirty="0" smtClean="0"/>
              <a:t>   Mesleğin eğitimi üniversitelere bağlı Sağlık Hizmetleri Meslek Yüksekokullarının Ameliyathane Hizmetleri bölümünde verilmektedir.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Ameliyat hizmetleri teknikerliği mezun sayısının az olması ve özel hastanelerin çoğalması ile daha çok ihtiyaç duyulan bir meslek hâline gelmiştir. Bu nedenle iş bulma imkânları yüksektir.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DGS İLE GEÇİŞ YAPILABİLEN BÖLÜMLER</a:t>
            </a:r>
            <a:endParaRPr lang="tr-TR" b="1" dirty="0"/>
          </a:p>
        </p:txBody>
      </p:sp>
      <p:sp>
        <p:nvSpPr>
          <p:cNvPr id="3" name="2 İçerik Yer Tutucusu"/>
          <p:cNvSpPr>
            <a:spLocks noGrp="1"/>
          </p:cNvSpPr>
          <p:nvPr>
            <p:ph sz="quarter" idx="1"/>
          </p:nvPr>
        </p:nvSpPr>
        <p:spPr/>
        <p:txBody>
          <a:bodyPr>
            <a:normAutofit/>
          </a:bodyPr>
          <a:lstStyle/>
          <a:p>
            <a:pPr>
              <a:buNone/>
            </a:pPr>
            <a:r>
              <a:rPr lang="tr-TR" dirty="0" smtClean="0"/>
              <a:t>   Hemşirelik</a:t>
            </a:r>
            <a:br>
              <a:rPr lang="tr-TR" dirty="0" smtClean="0"/>
            </a:br>
            <a:r>
              <a:rPr lang="tr-TR" dirty="0" smtClean="0"/>
              <a:t>Sağlık Yönetimi</a:t>
            </a:r>
            <a:br>
              <a:rPr lang="tr-TR" dirty="0" smtClean="0"/>
            </a:br>
            <a:r>
              <a:rPr lang="tr-TR" dirty="0" smtClean="0"/>
              <a:t>Sosyal Hizmet</a:t>
            </a:r>
            <a:br>
              <a:rPr lang="tr-TR" dirty="0" smtClean="0"/>
            </a:br>
            <a:r>
              <a:rPr lang="tr-TR" dirty="0" smtClean="0"/>
              <a:t>Acil Yardım ve Afet Yönetimi</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55</TotalTime>
  <Words>332</Words>
  <Application>WPS Presentation</Application>
  <PresentationFormat>Özel</PresentationFormat>
  <Paragraphs>29</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Cumba</vt:lpstr>
      <vt:lpstr>Ameliyathane Hizmetleri Teknikerliği</vt:lpstr>
      <vt:lpstr>Slayt 2</vt:lpstr>
      <vt:lpstr>PROGRAM HAKKINDA BİLGİLER</vt:lpstr>
      <vt:lpstr>Program hakkında bilgiler</vt:lpstr>
      <vt:lpstr>Ameliyathane Hizmetleri Teknikeri, ameliyathane sorumlu uzmanı veya uzman bulunmadığı takdirde ameliyatı yapan uzmanın sorumluluğu altında; </vt:lpstr>
      <vt:lpstr>Slayt 6</vt:lpstr>
      <vt:lpstr>Slayt 7</vt:lpstr>
      <vt:lpstr>Slayt 8</vt:lpstr>
      <vt:lpstr>DGS İLE GEÇİŞ YAPILABİLEN BÖLÜMLER</vt:lpstr>
      <vt:lpstr>KPSS (ÖNLİSANS)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SİSTEM 5</dc:creator>
  <cp:lastModifiedBy>SİSTEM 3</cp:lastModifiedBy>
  <cp:revision>18</cp:revision>
  <dcterms:created xsi:type="dcterms:W3CDTF">2024-12-10T07:49:46Z</dcterms:created>
  <dcterms:modified xsi:type="dcterms:W3CDTF">2025-01-14T10:41:44Z</dcterms:modified>
</cp:coreProperties>
</file>