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4" r:id="rId5"/>
    <p:sldId id="259" r:id="rId6"/>
    <p:sldId id="260" r:id="rId7"/>
    <p:sldId id="261" r:id="rId8"/>
    <p:sldId id="262" r:id="rId9"/>
    <p:sldId id="263"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982" autoAdjust="0"/>
    <p:restoredTop sz="94660"/>
  </p:normalViewPr>
  <p:slideViewPr>
    <p:cSldViewPr snapToGrid="0">
      <p:cViewPr varScale="1">
        <p:scale>
          <a:sx n="73" d="100"/>
          <a:sy n="73" d="100"/>
        </p:scale>
        <p:origin x="-582"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1"/>
      </p:bgRef>
    </p:bg>
    <p:spTree>
      <p:nvGrpSpPr>
        <p:cNvPr id="1" name=""/>
        <p:cNvGrpSpPr/>
        <p:nvPr/>
      </p:nvGrpSpPr>
      <p:grpSpPr>
        <a:xfrm>
          <a:off x="0" y="0"/>
          <a:ext cx="0" cy="0"/>
          <a:chOff x="0" y="0"/>
          <a:chExt cx="0" cy="0"/>
        </a:xfrm>
      </p:grpSpPr>
      <p:sp>
        <p:nvSpPr>
          <p:cNvPr id="12" name="11 Dikdörtgen"/>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Yuvarlatılmış Dikdörtgen"/>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Alt Başlık"/>
          <p:cNvSpPr>
            <a:spLocks noGrp="1"/>
          </p:cNvSpPr>
          <p:nvPr>
            <p:ph type="subTitle" idx="1"/>
          </p:nvPr>
        </p:nvSpPr>
        <p:spPr>
          <a:xfrm>
            <a:off x="1727200" y="3200400"/>
            <a:ext cx="85344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p:txBody>
          <a:bodyPr/>
          <a:lstStyle/>
          <a:p>
            <a:fld id="{63A1C593-65D0-4073-BCC9-577B9352EA97}" type="datetimeFigureOut">
              <a:rPr lang="en-US" smtClean="0"/>
              <a:pPr/>
              <a:t>12/23/2024</a:t>
            </a:fld>
            <a:endParaRPr lang="en-US"/>
          </a:p>
        </p:txBody>
      </p:sp>
      <p:sp>
        <p:nvSpPr>
          <p:cNvPr id="17" name="16 Altbilgi Yer Tutucusu"/>
          <p:cNvSpPr>
            <a:spLocks noGrp="1"/>
          </p:cNvSpPr>
          <p:nvPr>
            <p:ph type="ftr" sz="quarter" idx="11"/>
          </p:nvPr>
        </p:nvSpPr>
        <p:spPr/>
        <p:txBody>
          <a:bodyPr/>
          <a:lstStyle/>
          <a:p>
            <a:endParaRPr lang="en-US"/>
          </a:p>
        </p:txBody>
      </p:sp>
      <p:sp>
        <p:nvSpPr>
          <p:cNvPr id="29" name="28 Slayt Numarası Yer Tutucusu"/>
          <p:cNvSpPr>
            <a:spLocks noGrp="1"/>
          </p:cNvSpPr>
          <p:nvPr>
            <p:ph type="sldNum" sz="quarter" idx="12"/>
          </p:nvPr>
        </p:nvSpPr>
        <p:spPr/>
        <p:txBody>
          <a:bodyPr lIns="0" tIns="0" rIns="0" bIns="0">
            <a:noAutofit/>
          </a:bodyPr>
          <a:lstStyle>
            <a:lvl1pPr>
              <a:defRPr sz="1400">
                <a:solidFill>
                  <a:srgbClr val="FFFFFF"/>
                </a:solidFill>
              </a:defRPr>
            </a:lvl1pPr>
          </a:lstStyle>
          <a:p>
            <a:fld id="{9B618960-8005-486C-9A75-10CB2AAC16F9}" type="slidenum">
              <a:rPr lang="en-US" smtClean="0"/>
              <a:pPr/>
              <a:t>‹#›</a:t>
            </a:fld>
            <a:endParaRPr lang="en-US"/>
          </a:p>
        </p:txBody>
      </p:sp>
      <p:sp>
        <p:nvSpPr>
          <p:cNvPr id="7" name="6 Dikdörtgen"/>
          <p:cNvSpPr/>
          <p:nvPr/>
        </p:nvSpPr>
        <p:spPr>
          <a:xfrm>
            <a:off x="83909" y="1449304"/>
            <a:ext cx="12028716"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83909" y="1396720"/>
            <a:ext cx="12028716"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a:xfrm>
            <a:off x="83909" y="2976649"/>
            <a:ext cx="12028716"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609600" y="1505931"/>
            <a:ext cx="10972800" cy="1470025"/>
          </a:xfrm>
        </p:spPr>
        <p:txBody>
          <a:bodyPr anchor="ctr"/>
          <a:lstStyle>
            <a:lvl1pPr algn="ctr">
              <a:defRPr lang="en-US" dirty="0">
                <a:solidFill>
                  <a:srgbClr val="FFFFFF"/>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3A1C593-65D0-4073-BCC9-577B9352EA97}" type="datetimeFigureOut">
              <a:rPr lang="en-US" smtClean="0"/>
              <a:pPr/>
              <a:t>12/23/2024</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2"/>
            <a:ext cx="268224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1219200" y="274641"/>
            <a:ext cx="7416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3A1C593-65D0-4073-BCC9-577B9352EA97}" type="datetimeFigureOut">
              <a:rPr lang="en-US" smtClean="0"/>
              <a:pPr/>
              <a:t>12/23/2024</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63A1C593-65D0-4073-BCC9-577B9352EA97}" type="datetimeFigureOut">
              <a:rPr lang="en-US" smtClean="0"/>
              <a:pPr/>
              <a:t>12/23/2024</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9B618960-8005-486C-9A75-10CB2AAC16F9}" type="slidenum">
              <a:rPr lang="en-US" smtClean="0"/>
              <a:pPr/>
              <a:t>‹#›</a:t>
            </a:fld>
            <a:endParaRPr lang="en-US"/>
          </a:p>
        </p:txBody>
      </p:sp>
      <p:sp>
        <p:nvSpPr>
          <p:cNvPr id="8" name="7 İçerik Yer Tutucusu"/>
          <p:cNvSpPr>
            <a:spLocks noGrp="1"/>
          </p:cNvSpPr>
          <p:nvPr>
            <p:ph sz="quarter" idx="1"/>
          </p:nvPr>
        </p:nvSpPr>
        <p:spPr>
          <a:xfrm>
            <a:off x="1219200" y="1447800"/>
            <a:ext cx="1036320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1"/>
      </p:bgRef>
    </p:bg>
    <p:spTree>
      <p:nvGrpSpPr>
        <p:cNvPr id="1" name=""/>
        <p:cNvGrpSpPr/>
        <p:nvPr/>
      </p:nvGrpSpPr>
      <p:grpSpPr>
        <a:xfrm>
          <a:off x="0" y="0"/>
          <a:ext cx="0" cy="0"/>
          <a:chOff x="0" y="0"/>
          <a:chExt cx="0" cy="0"/>
        </a:xfrm>
      </p:grpSpPr>
      <p:sp>
        <p:nvSpPr>
          <p:cNvPr id="11" name="10 Dikdörtgen"/>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Yuvarlatılmış Dikdörtgen"/>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963084" y="952501"/>
            <a:ext cx="10363200" cy="1362075"/>
          </a:xfrm>
        </p:spPr>
        <p:txBody>
          <a:bodyPr anchor="b" anchorCtr="0"/>
          <a:lstStyle>
            <a:lvl1pPr algn="l">
              <a:buNone/>
              <a:defRPr sz="4000" b="0" cap="none"/>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963084" y="2547938"/>
            <a:ext cx="103632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63A1C593-65D0-4073-BCC9-577B9352EA97}" type="datetimeFigureOut">
              <a:rPr lang="en-US" smtClean="0"/>
              <a:pPr/>
              <a:t>12/23/2024</a:t>
            </a:fld>
            <a:endParaRPr lang="en-US"/>
          </a:p>
        </p:txBody>
      </p:sp>
      <p:sp>
        <p:nvSpPr>
          <p:cNvPr id="5" name="4 Altbilgi Yer Tutucusu"/>
          <p:cNvSpPr>
            <a:spLocks noGrp="1"/>
          </p:cNvSpPr>
          <p:nvPr>
            <p:ph type="ftr" sz="quarter" idx="11"/>
          </p:nvPr>
        </p:nvSpPr>
        <p:spPr>
          <a:xfrm>
            <a:off x="1066800" y="6172200"/>
            <a:ext cx="5334000" cy="457200"/>
          </a:xfrm>
        </p:spPr>
        <p:txBody>
          <a:bodyPr/>
          <a:lstStyle/>
          <a:p>
            <a:endParaRPr lang="en-US"/>
          </a:p>
        </p:txBody>
      </p:sp>
      <p:sp>
        <p:nvSpPr>
          <p:cNvPr id="7" name="6 Dikdörtgen"/>
          <p:cNvSpPr/>
          <p:nvPr/>
        </p:nvSpPr>
        <p:spPr>
          <a:xfrm flipV="1">
            <a:off x="92550" y="2376830"/>
            <a:ext cx="1201802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2195" y="2341476"/>
            <a:ext cx="12018375"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91075" y="2468880"/>
            <a:ext cx="12019495"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Slayt Numarası Yer Tutucusu"/>
          <p:cNvSpPr>
            <a:spLocks noGrp="1"/>
          </p:cNvSpPr>
          <p:nvPr>
            <p:ph type="sldNum" sz="quarter" idx="12"/>
          </p:nvPr>
        </p:nvSpPr>
        <p:spPr>
          <a:xfrm>
            <a:off x="195072" y="6208776"/>
            <a:ext cx="609600" cy="457200"/>
          </a:xfrm>
        </p:spPr>
        <p:txBody>
          <a:bodyPr/>
          <a:lstStyle/>
          <a:p>
            <a:fld id="{9B618960-8005-486C-9A75-10CB2AAC16F9}"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3A1C593-65D0-4073-BCC9-577B9352EA97}" type="datetimeFigureOut">
              <a:rPr lang="en-US" smtClean="0"/>
              <a:pPr/>
              <a:t>12/23/2024</a:t>
            </a:fld>
            <a:endParaRPr lang="en-US"/>
          </a:p>
        </p:txBody>
      </p:sp>
      <p:sp>
        <p:nvSpPr>
          <p:cNvPr id="6" name="5 Altbilgi Yer Tutucusu"/>
          <p:cNvSpPr>
            <a:spLocks noGrp="1"/>
          </p:cNvSpPr>
          <p:nvPr>
            <p:ph type="ftr" sz="quarter" idx="11"/>
          </p:nvPr>
        </p:nvSpPr>
        <p:spPr/>
        <p:txBody>
          <a:bodyPr/>
          <a:lstStyle/>
          <a:p>
            <a:endParaRPr lang="en-US"/>
          </a:p>
        </p:txBody>
      </p:sp>
      <p:sp>
        <p:nvSpPr>
          <p:cNvPr id="7" name="6 Slayt Numarası Yer Tutucusu"/>
          <p:cNvSpPr>
            <a:spLocks noGrp="1"/>
          </p:cNvSpPr>
          <p:nvPr>
            <p:ph type="sldNum" sz="quarter" idx="12"/>
          </p:nvPr>
        </p:nvSpPr>
        <p:spPr/>
        <p:txBody>
          <a:bodyPr/>
          <a:lstStyle/>
          <a:p>
            <a:fld id="{9B618960-8005-486C-9A75-10CB2AAC16F9}" type="slidenum">
              <a:rPr lang="en-US" smtClean="0"/>
              <a:pPr/>
              <a:t>‹#›</a:t>
            </a:fld>
            <a:endParaRPr lang="en-US"/>
          </a:p>
        </p:txBody>
      </p:sp>
      <p:sp>
        <p:nvSpPr>
          <p:cNvPr id="9" name="8 İçerik Yer Tutucusu"/>
          <p:cNvSpPr>
            <a:spLocks noGrp="1"/>
          </p:cNvSpPr>
          <p:nvPr>
            <p:ph sz="quarter" idx="1"/>
          </p:nvPr>
        </p:nvSpPr>
        <p:spPr>
          <a:xfrm>
            <a:off x="1219200" y="1447800"/>
            <a:ext cx="499872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6578600" y="1447800"/>
            <a:ext cx="499872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273050"/>
            <a:ext cx="10363200" cy="1143000"/>
          </a:xfrm>
        </p:spPr>
        <p:txBody>
          <a:bodyPr anchor="b" anchorCtr="0"/>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2192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66040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63A1C593-65D0-4073-BCC9-577B9352EA97}" type="datetimeFigureOut">
              <a:rPr lang="en-US" smtClean="0"/>
              <a:pPr/>
              <a:t>12/23/2024</a:t>
            </a:fld>
            <a:endParaRPr lang="en-US"/>
          </a:p>
        </p:txBody>
      </p:sp>
      <p:sp>
        <p:nvSpPr>
          <p:cNvPr id="8" name="7 Altbilgi Yer Tutucusu"/>
          <p:cNvSpPr>
            <a:spLocks noGrp="1"/>
          </p:cNvSpPr>
          <p:nvPr>
            <p:ph type="ftr" sz="quarter" idx="11"/>
          </p:nvPr>
        </p:nvSpPr>
        <p:spPr/>
        <p:txBody>
          <a:bodyPr/>
          <a:lstStyle/>
          <a:p>
            <a:endParaRPr lang="en-US"/>
          </a:p>
        </p:txBody>
      </p:sp>
      <p:sp>
        <p:nvSpPr>
          <p:cNvPr id="9" name="8 Slayt Numarası Yer Tutucusu"/>
          <p:cNvSpPr>
            <a:spLocks noGrp="1"/>
          </p:cNvSpPr>
          <p:nvPr>
            <p:ph type="sldNum" sz="quarter" idx="12"/>
          </p:nvPr>
        </p:nvSpPr>
        <p:spPr/>
        <p:txBody>
          <a:bodyPr/>
          <a:lstStyle/>
          <a:p>
            <a:fld id="{9B618960-8005-486C-9A75-10CB2AAC16F9}" type="slidenum">
              <a:rPr lang="en-US" smtClean="0"/>
              <a:pPr/>
              <a:t>‹#›</a:t>
            </a:fld>
            <a:endParaRPr lang="en-US"/>
          </a:p>
        </p:txBody>
      </p:sp>
      <p:sp>
        <p:nvSpPr>
          <p:cNvPr id="11" name="10 İçerik Yer Tutucusu"/>
          <p:cNvSpPr>
            <a:spLocks noGrp="1"/>
          </p:cNvSpPr>
          <p:nvPr>
            <p:ph sz="half" idx="2"/>
          </p:nvPr>
        </p:nvSpPr>
        <p:spPr>
          <a:xfrm>
            <a:off x="1219200" y="2247900"/>
            <a:ext cx="49784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4"/>
          </p:nvPr>
        </p:nvSpPr>
        <p:spPr>
          <a:xfrm>
            <a:off x="6604000" y="2247900"/>
            <a:ext cx="49784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63A1C593-65D0-4073-BCC9-577B9352EA97}" type="datetimeFigureOut">
              <a:rPr lang="en-US" smtClean="0"/>
              <a:pPr/>
              <a:t>12/23/2024</a:t>
            </a:fld>
            <a:endParaRPr lang="en-US"/>
          </a:p>
        </p:txBody>
      </p:sp>
      <p:sp>
        <p:nvSpPr>
          <p:cNvPr id="4" name="3 Altbilgi Yer Tutucusu"/>
          <p:cNvSpPr>
            <a:spLocks noGrp="1"/>
          </p:cNvSpPr>
          <p:nvPr>
            <p:ph type="ftr" sz="quarter" idx="11"/>
          </p:nvPr>
        </p:nvSpPr>
        <p:spPr/>
        <p:txBody>
          <a:bodyPr/>
          <a:lstStyle/>
          <a:p>
            <a:endParaRPr lang="en-US"/>
          </a:p>
        </p:txBody>
      </p:sp>
      <p:sp>
        <p:nvSpPr>
          <p:cNvPr id="5" name="4 Slayt Numarası Yer Tutucusu"/>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3A1C593-65D0-4073-BCC9-577B9352EA97}" type="datetimeFigureOut">
              <a:rPr lang="en-US" smtClean="0"/>
              <a:pPr/>
              <a:t>12/23/2024</a:t>
            </a:fld>
            <a:endParaRPr lang="en-US"/>
          </a:p>
        </p:txBody>
      </p:sp>
      <p:sp>
        <p:nvSpPr>
          <p:cNvPr id="3" name="2 Altbilgi Yer Tutucusu"/>
          <p:cNvSpPr>
            <a:spLocks noGrp="1"/>
          </p:cNvSpPr>
          <p:nvPr>
            <p:ph type="ftr" sz="quarter" idx="11"/>
          </p:nvPr>
        </p:nvSpPr>
        <p:spPr/>
        <p:txBody>
          <a:bodyPr/>
          <a:lstStyle/>
          <a:p>
            <a:endParaRPr lang="en-US"/>
          </a:p>
        </p:txBody>
      </p:sp>
      <p:sp>
        <p:nvSpPr>
          <p:cNvPr id="4" name="3 Slayt Numarası Yer Tutucusu"/>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7 Dikdörtgen"/>
          <p:cNvSpPr/>
          <p:nvPr/>
        </p:nvSpPr>
        <p:spPr>
          <a:xfrm>
            <a:off x="0" y="0"/>
            <a:ext cx="12192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Yuvarlatılmış Dikdörtgen"/>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1219200" y="273050"/>
            <a:ext cx="10363200" cy="1143000"/>
          </a:xfrm>
        </p:spPr>
        <p:txBody>
          <a:bodyPr anchor="b" anchorCtr="0"/>
          <a:lstStyle>
            <a:lvl1pPr algn="l">
              <a:buNone/>
              <a:defRPr sz="4000" b="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1219200" y="1600200"/>
            <a:ext cx="2540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63A1C593-65D0-4073-BCC9-577B9352EA97}" type="datetimeFigureOut">
              <a:rPr lang="en-US" smtClean="0"/>
              <a:pPr/>
              <a:t>12/23/2024</a:t>
            </a:fld>
            <a:endParaRPr lang="en-US"/>
          </a:p>
        </p:txBody>
      </p:sp>
      <p:sp>
        <p:nvSpPr>
          <p:cNvPr id="6" name="5 Altbilgi Yer Tutucusu"/>
          <p:cNvSpPr>
            <a:spLocks noGrp="1"/>
          </p:cNvSpPr>
          <p:nvPr>
            <p:ph type="ftr" sz="quarter" idx="11"/>
          </p:nvPr>
        </p:nvSpPr>
        <p:spPr/>
        <p:txBody>
          <a:bodyPr/>
          <a:lstStyle/>
          <a:p>
            <a:endParaRPr lang="en-US"/>
          </a:p>
        </p:txBody>
      </p:sp>
      <p:sp>
        <p:nvSpPr>
          <p:cNvPr id="7" name="6 Slayt Numarası Yer Tutucusu"/>
          <p:cNvSpPr>
            <a:spLocks noGrp="1"/>
          </p:cNvSpPr>
          <p:nvPr>
            <p:ph type="sldNum" sz="quarter" idx="12"/>
          </p:nvPr>
        </p:nvSpPr>
        <p:spPr/>
        <p:txBody>
          <a:bodyPr/>
          <a:lstStyle/>
          <a:p>
            <a:fld id="{9B618960-8005-486C-9A75-10CB2AAC16F9}" type="slidenum">
              <a:rPr lang="en-US" smtClean="0"/>
              <a:pPr/>
              <a:t>‹#›</a:t>
            </a:fld>
            <a:endParaRPr lang="en-US"/>
          </a:p>
        </p:txBody>
      </p:sp>
      <p:sp>
        <p:nvSpPr>
          <p:cNvPr id="11" name="10 İçerik Yer Tutucusu"/>
          <p:cNvSpPr>
            <a:spLocks noGrp="1"/>
          </p:cNvSpPr>
          <p:nvPr>
            <p:ph sz="quarter" idx="1"/>
          </p:nvPr>
        </p:nvSpPr>
        <p:spPr>
          <a:xfrm>
            <a:off x="3962400" y="1600200"/>
            <a:ext cx="7620000" cy="44958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4900550"/>
            <a:ext cx="9753600" cy="522288"/>
          </a:xfrm>
        </p:spPr>
        <p:txBody>
          <a:bodyPr anchor="ctr">
            <a:noAutofit/>
          </a:bodyPr>
          <a:lstStyle>
            <a:lvl1pPr algn="l">
              <a:buNone/>
              <a:defRPr sz="2800" b="0"/>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1219200" y="5445825"/>
            <a:ext cx="97536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63A1C593-65D0-4073-BCC9-577B9352EA97}" type="datetimeFigureOut">
              <a:rPr lang="en-US" smtClean="0"/>
              <a:pPr/>
              <a:t>12/23/2024</a:t>
            </a:fld>
            <a:endParaRPr lang="en-US"/>
          </a:p>
        </p:txBody>
      </p:sp>
      <p:sp>
        <p:nvSpPr>
          <p:cNvPr id="6" name="5 Altbilgi Yer Tutucusu"/>
          <p:cNvSpPr>
            <a:spLocks noGrp="1"/>
          </p:cNvSpPr>
          <p:nvPr>
            <p:ph type="ftr" sz="quarter" idx="11"/>
          </p:nvPr>
        </p:nvSpPr>
        <p:spPr>
          <a:xfrm>
            <a:off x="1219200" y="6172200"/>
            <a:ext cx="5181600" cy="457200"/>
          </a:xfrm>
        </p:spPr>
        <p:txBody>
          <a:bodyPr/>
          <a:lstStyle/>
          <a:p>
            <a:endParaRPr lang="en-US"/>
          </a:p>
        </p:txBody>
      </p:sp>
      <p:sp>
        <p:nvSpPr>
          <p:cNvPr id="7" name="6 Slayt Numarası Yer Tutucusu"/>
          <p:cNvSpPr>
            <a:spLocks noGrp="1"/>
          </p:cNvSpPr>
          <p:nvPr>
            <p:ph type="sldNum" sz="quarter" idx="12"/>
          </p:nvPr>
        </p:nvSpPr>
        <p:spPr>
          <a:xfrm>
            <a:off x="195072" y="6208776"/>
            <a:ext cx="609600" cy="457200"/>
          </a:xfrm>
        </p:spPr>
        <p:txBody>
          <a:bodyPr/>
          <a:lstStyle/>
          <a:p>
            <a:fld id="{9B618960-8005-486C-9A75-10CB2AAC16F9}" type="slidenum">
              <a:rPr lang="en-US" smtClean="0"/>
              <a:pPr/>
              <a:t>‹#›</a:t>
            </a:fld>
            <a:endParaRPr lang="en-US"/>
          </a:p>
        </p:txBody>
      </p:sp>
      <p:sp>
        <p:nvSpPr>
          <p:cNvPr id="11" name="10 Dikdörtgen"/>
          <p:cNvSpPr/>
          <p:nvPr/>
        </p:nvSpPr>
        <p:spPr>
          <a:xfrm flipV="1">
            <a:off x="91076" y="4683555"/>
            <a:ext cx="1200912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a:xfrm>
            <a:off x="91345" y="4650475"/>
            <a:ext cx="12008852"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ikdörtgen"/>
          <p:cNvSpPr/>
          <p:nvPr/>
        </p:nvSpPr>
        <p:spPr>
          <a:xfrm>
            <a:off x="91348" y="4773225"/>
            <a:ext cx="12008849"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Resim Yer Tutucusu"/>
          <p:cNvSpPr>
            <a:spLocks noGrp="1"/>
          </p:cNvSpPr>
          <p:nvPr>
            <p:ph type="pic" idx="1"/>
          </p:nvPr>
        </p:nvSpPr>
        <p:spPr>
          <a:xfrm>
            <a:off x="91078" y="66676"/>
            <a:ext cx="12002497"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tr-TR" smtClean="0"/>
              <a:t>Resim eklemek için simgeyi tıklatın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Dikdörtgen"/>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Yuvarlatılmış Dikdörtgen"/>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Başlık Yer Tutucusu"/>
          <p:cNvSpPr>
            <a:spLocks noGrp="1"/>
          </p:cNvSpPr>
          <p:nvPr>
            <p:ph type="title"/>
          </p:nvPr>
        </p:nvSpPr>
        <p:spPr>
          <a:xfrm>
            <a:off x="1219200" y="274638"/>
            <a:ext cx="10363200" cy="1143000"/>
          </a:xfrm>
          <a:prstGeom prst="rect">
            <a:avLst/>
          </a:prstGeom>
        </p:spPr>
        <p:txBody>
          <a:bodyPr bIns="91440"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1219200" y="1447800"/>
            <a:ext cx="10363200" cy="4572000"/>
          </a:xfrm>
          <a:prstGeom prst="rect">
            <a:avLst/>
          </a:prstGeom>
        </p:spPr>
        <p:txBody>
          <a:bodyPr>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8229600" y="6191250"/>
            <a:ext cx="3302000" cy="476250"/>
          </a:xfrm>
          <a:prstGeom prst="rect">
            <a:avLst/>
          </a:prstGeom>
        </p:spPr>
        <p:txBody>
          <a:bodyPr anchor="ctr" anchorCtr="0"/>
          <a:lstStyle>
            <a:lvl1pPr algn="r" eaLnBrk="1" latinLnBrk="0" hangingPunct="1">
              <a:defRPr kumimoji="0" sz="1400">
                <a:solidFill>
                  <a:schemeClr val="tx2"/>
                </a:solidFill>
              </a:defRPr>
            </a:lvl1pPr>
          </a:lstStyle>
          <a:p>
            <a:fld id="{63A1C593-65D0-4073-BCC9-577B9352EA97}" type="datetimeFigureOut">
              <a:rPr lang="en-US" smtClean="0"/>
              <a:pPr/>
              <a:t>12/23/2024</a:t>
            </a:fld>
            <a:endParaRPr lang="en-US"/>
          </a:p>
        </p:txBody>
      </p:sp>
      <p:sp>
        <p:nvSpPr>
          <p:cNvPr id="3" name="2 Altbilgi Yer Tutucusu"/>
          <p:cNvSpPr>
            <a:spLocks noGrp="1"/>
          </p:cNvSpPr>
          <p:nvPr>
            <p:ph type="ftr" sz="quarter" idx="3"/>
          </p:nvPr>
        </p:nvSpPr>
        <p:spPr>
          <a:xfrm>
            <a:off x="1219200" y="6172200"/>
            <a:ext cx="52832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22 Slayt Numarası Yer Tutucusu"/>
          <p:cNvSpPr>
            <a:spLocks noGrp="1"/>
          </p:cNvSpPr>
          <p:nvPr>
            <p:ph type="sldNum" sz="quarter" idx="4"/>
          </p:nvPr>
        </p:nvSpPr>
        <p:spPr>
          <a:xfrm>
            <a:off x="195072" y="6210300"/>
            <a:ext cx="6096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9B618960-8005-486C-9A75-10CB2AAC16F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lnSpcReduction="10000"/>
          </a:bodyPr>
          <a:lstStyle/>
          <a:p>
            <a:r>
              <a:rPr lang="tr-TR" dirty="0" smtClean="0"/>
              <a:t>Duygu ve düşüncelerin analizi ve sentezi, bu mesleğin anahtar kavramlarını oluşturuyor. Pek çok alt alanı ve çalışma seçenekleri olan, gelecekte de hep var olacak bu mesleği yakından tanımak ister misiniz?</a:t>
            </a:r>
            <a:endParaRPr lang="en-US" dirty="0"/>
          </a:p>
        </p:txBody>
      </p:sp>
      <p:sp>
        <p:nvSpPr>
          <p:cNvPr id="2" name="Title 1"/>
          <p:cNvSpPr>
            <a:spLocks noGrp="1"/>
          </p:cNvSpPr>
          <p:nvPr>
            <p:ph type="ctrTitle"/>
          </p:nvPr>
        </p:nvSpPr>
        <p:spPr/>
        <p:txBody>
          <a:bodyPr/>
          <a:lstStyle/>
          <a:p>
            <a:r>
              <a:rPr lang="tr-TR" b="1" dirty="0" smtClean="0"/>
              <a:t>PSİKOLOJİ</a:t>
            </a:r>
            <a:r>
              <a:rPr lang="tr-TR" b="1" smtClean="0"/>
              <a:t/>
            </a:r>
            <a:br>
              <a:rPr lang="tr-TR" b="1" smtClean="0"/>
            </a:br>
            <a:endParaRPr lang="en-US" b="1" dirty="0"/>
          </a:p>
        </p:txBody>
      </p:sp>
    </p:spTree>
    <p:extLst>
      <p:ext uri="{BB962C8B-B14F-4D97-AF65-F5344CB8AC3E}">
        <p14:creationId xmlns="" xmlns:p14="http://schemas.microsoft.com/office/powerpoint/2010/main" val="30720133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PROGRAM HAKKINDA BİLGİLER</a:t>
            </a:r>
            <a:endParaRPr lang="tr-TR" b="1" dirty="0"/>
          </a:p>
        </p:txBody>
      </p:sp>
      <p:sp>
        <p:nvSpPr>
          <p:cNvPr id="3" name="2 İçerik Yer Tutucusu"/>
          <p:cNvSpPr>
            <a:spLocks noGrp="1"/>
          </p:cNvSpPr>
          <p:nvPr>
            <p:ph sz="quarter" idx="1"/>
          </p:nvPr>
        </p:nvSpPr>
        <p:spPr/>
        <p:txBody>
          <a:bodyPr/>
          <a:lstStyle/>
          <a:p>
            <a:r>
              <a:rPr lang="tr-TR" dirty="0" smtClean="0"/>
              <a:t>4 yıllık lisans programıdır.</a:t>
            </a:r>
          </a:p>
          <a:p>
            <a:pPr marL="0" indent="0" algn="just">
              <a:buNone/>
            </a:pPr>
            <a:endParaRPr lang="tr-TR" b="1" dirty="0" smtClean="0">
              <a:latin typeface="Verdana" panose="020B0604030504040204" pitchFamily="34" charset="0"/>
              <a:ea typeface="Verdana" panose="020B0604030504040204" pitchFamily="34" charset="0"/>
            </a:endParaRPr>
          </a:p>
          <a:p>
            <a:r>
              <a:rPr lang="tr-TR" dirty="0" smtClean="0"/>
              <a:t>Psikolog insan ve hayvan davranışlarını, zihinsel yapı ve süreçlerini gözlem ve deney gibi bilimsel yöntemleri kullanarak inceleyen kişidir. Temel bir bilimdir. Bulguları sosyal alanlara uygulanabilir. </a:t>
            </a:r>
          </a:p>
          <a:p>
            <a:pPr>
              <a:buNone/>
            </a:pP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t>Program hakkında bilgiler</a:t>
            </a:r>
            <a:endParaRPr lang="tr-TR" b="1" dirty="0"/>
          </a:p>
        </p:txBody>
      </p:sp>
      <p:sp>
        <p:nvSpPr>
          <p:cNvPr id="3" name="2 İçerik Yer Tutucusu"/>
          <p:cNvSpPr>
            <a:spLocks noGrp="1"/>
          </p:cNvSpPr>
          <p:nvPr>
            <p:ph sz="quarter" idx="1"/>
          </p:nvPr>
        </p:nvSpPr>
        <p:spPr/>
        <p:txBody>
          <a:bodyPr/>
          <a:lstStyle/>
          <a:p>
            <a:pPr>
              <a:buNone/>
            </a:pPr>
            <a:r>
              <a:rPr lang="tr-TR" b="1" dirty="0" smtClean="0"/>
              <a:t>En Yüksek</a:t>
            </a:r>
          </a:p>
          <a:p>
            <a:pPr>
              <a:buNone/>
            </a:pPr>
            <a:endParaRPr lang="tr-TR" dirty="0" smtClean="0"/>
          </a:p>
          <a:p>
            <a:pPr>
              <a:buNone/>
            </a:pPr>
            <a:r>
              <a:rPr lang="tr-TR" dirty="0" smtClean="0"/>
              <a:t>Boğaziçi Üniversitesi(İngilizce)   1779</a:t>
            </a:r>
          </a:p>
          <a:p>
            <a:pPr>
              <a:buNone/>
            </a:pPr>
            <a:endParaRPr lang="tr-TR" b="1" dirty="0" smtClean="0"/>
          </a:p>
          <a:p>
            <a:pPr>
              <a:buNone/>
            </a:pPr>
            <a:r>
              <a:rPr lang="tr-TR" b="1" dirty="0" smtClean="0"/>
              <a:t>En Düşük</a:t>
            </a:r>
          </a:p>
          <a:p>
            <a:pPr>
              <a:buNone/>
            </a:pPr>
            <a:endParaRPr lang="tr-TR" dirty="0" smtClean="0"/>
          </a:p>
          <a:p>
            <a:pPr>
              <a:buNone/>
            </a:pPr>
            <a:r>
              <a:rPr lang="tr-TR" dirty="0" smtClean="0"/>
              <a:t>Ağrı İbrahim Çeçen Üniversitesi  176 bin</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07126" y="0"/>
            <a:ext cx="10515600" cy="1325563"/>
          </a:xfrm>
        </p:spPr>
        <p:txBody>
          <a:bodyPr/>
          <a:lstStyle/>
          <a:p>
            <a:r>
              <a:rPr lang="tr-TR" dirty="0" smtClean="0"/>
              <a:t>GEREKEN MİN. NET</a:t>
            </a:r>
            <a:endParaRPr lang="tr-TR" dirty="0"/>
          </a:p>
        </p:txBody>
      </p:sp>
      <p:pic>
        <p:nvPicPr>
          <p:cNvPr id="1026" name="Picture 2"/>
          <p:cNvPicPr>
            <a:picLocks noGrp="1" noChangeAspect="1" noChangeArrowheads="1"/>
          </p:cNvPicPr>
          <p:nvPr>
            <p:ph sz="quarter" idx="1"/>
          </p:nvPr>
        </p:nvPicPr>
        <p:blipFill>
          <a:blip r:embed="rId2"/>
          <a:srcRect l="52757" t="34296" r="18550" b="23675"/>
          <a:stretch>
            <a:fillRect/>
          </a:stretch>
        </p:blipFill>
        <p:spPr bwMode="auto">
          <a:xfrm>
            <a:off x="1280160" y="1058092"/>
            <a:ext cx="8660674" cy="5630091"/>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Psikolog; </a:t>
            </a:r>
            <a:endParaRPr lang="tr-TR" dirty="0"/>
          </a:p>
        </p:txBody>
      </p:sp>
      <p:sp>
        <p:nvSpPr>
          <p:cNvPr id="3" name="2 İçerik Yer Tutucusu"/>
          <p:cNvSpPr>
            <a:spLocks noGrp="1"/>
          </p:cNvSpPr>
          <p:nvPr>
            <p:ph sz="quarter" idx="1"/>
          </p:nvPr>
        </p:nvSpPr>
        <p:spPr/>
        <p:txBody>
          <a:bodyPr>
            <a:normAutofit/>
          </a:bodyPr>
          <a:lstStyle/>
          <a:p>
            <a:pPr>
              <a:buNone/>
            </a:pPr>
            <a:r>
              <a:rPr lang="tr-TR" dirty="0" smtClean="0"/>
              <a:t>Psikolog olmak isteyenlerin, sözel yeteneğe sahip, sosyal ve temel bilimlere ilgili, insanlarla iletişimde bulunmaktan ve yardım etmekten hoşlanan, onların duygu ve düşüncelerini anlayabilen ve etkileyebilen, kendisiyle barışık, sabırlı, hoşgörülü ve sorumluluk sahibi kişiler olması gerekir. Bu mesleğe sahip kişiler danışmanlık yaptığı kişiler, yakınları, diğer personel ve meslektaşlarıyla iletişim hâlindedirler.</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PSİKOLOJİ</a:t>
            </a:r>
            <a:endParaRPr lang="tr-TR" dirty="0"/>
          </a:p>
        </p:txBody>
      </p:sp>
      <p:sp>
        <p:nvSpPr>
          <p:cNvPr id="3" name="2 İçerik Yer Tutucusu"/>
          <p:cNvSpPr>
            <a:spLocks noGrp="1"/>
          </p:cNvSpPr>
          <p:nvPr>
            <p:ph sz="quarter" idx="1"/>
          </p:nvPr>
        </p:nvSpPr>
        <p:spPr/>
        <p:txBody>
          <a:bodyPr>
            <a:normAutofit/>
          </a:bodyPr>
          <a:lstStyle/>
          <a:p>
            <a:r>
              <a:rPr lang="tr-TR" dirty="0" smtClean="0"/>
              <a:t>Mesleğin eğitimi üniversitelerin Psikoloji bölümünde verilmektedir.</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PSİKOLOJİ</a:t>
            </a:r>
            <a:endParaRPr lang="tr-TR" dirty="0"/>
          </a:p>
        </p:txBody>
      </p:sp>
      <p:sp>
        <p:nvSpPr>
          <p:cNvPr id="3" name="2 İçerik Yer Tutucusu"/>
          <p:cNvSpPr>
            <a:spLocks noGrp="1"/>
          </p:cNvSpPr>
          <p:nvPr>
            <p:ph sz="quarter" idx="1"/>
          </p:nvPr>
        </p:nvSpPr>
        <p:spPr/>
        <p:txBody>
          <a:bodyPr/>
          <a:lstStyle/>
          <a:p>
            <a:pPr>
              <a:buNone/>
            </a:pPr>
            <a:r>
              <a:rPr lang="tr-TR" dirty="0" smtClean="0"/>
              <a:t>Psikologlar kamu sektöründe ve özel sektörde iş bulabilirler. Psikologlar Sağlık Bakanlığına ve üniversitelere bağlı ruh ve sinir hastanelerinde, ruh sağlığı merkezlerinde, kreş ve çocuk bakımevlerinde, aile sosyal politikalar </a:t>
            </a:r>
            <a:r>
              <a:rPr lang="tr-TR" dirty="0" smtClean="0"/>
              <a:t>bakanlığında psikolog, emniyetlerde psikolog olarak, </a:t>
            </a:r>
            <a:r>
              <a:rPr lang="tr-TR" dirty="0" err="1" smtClean="0"/>
              <a:t>TSK’da</a:t>
            </a:r>
            <a:r>
              <a:rPr lang="tr-TR" dirty="0" smtClean="0"/>
              <a:t> RDM subayı olarak, </a:t>
            </a:r>
            <a:r>
              <a:rPr lang="tr-TR" dirty="0" smtClean="0"/>
              <a:t>huzurevlerinde, çocuk ıslahevleri ve cezaevlerinde, özel eğitim ve rehabilitasyon merkezlerinde. Ayrıca pedagojik formasyon alanlar </a:t>
            </a:r>
            <a:r>
              <a:rPr lang="tr-TR" dirty="0" smtClean="0"/>
              <a:t>rehber öğretmenliği </a:t>
            </a:r>
            <a:r>
              <a:rPr lang="tr-TR" dirty="0" smtClean="0"/>
              <a:t>yapabilirler</a:t>
            </a:r>
            <a:r>
              <a:rPr lang="tr-TR" dirty="0" smtClean="0"/>
              <a:t>.. </a:t>
            </a:r>
            <a:r>
              <a:rPr lang="tr-TR" dirty="0" smtClean="0"/>
              <a:t>Lisansüstü eğitim yapanların iş bulmaları daha kolaydır.</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PSİKOLOJİ</a:t>
            </a:r>
            <a:endParaRPr lang="tr-TR" dirty="0"/>
          </a:p>
        </p:txBody>
      </p:sp>
      <p:sp>
        <p:nvSpPr>
          <p:cNvPr id="3" name="2 İçerik Yer Tutucusu"/>
          <p:cNvSpPr>
            <a:spLocks noGrp="1"/>
          </p:cNvSpPr>
          <p:nvPr>
            <p:ph sz="quarter" idx="1"/>
          </p:nvPr>
        </p:nvSpPr>
        <p:spPr/>
        <p:txBody>
          <a:bodyPr>
            <a:normAutofit/>
          </a:bodyPr>
          <a:lstStyle/>
          <a:p>
            <a:pPr>
              <a:buNone/>
            </a:pPr>
            <a:r>
              <a:rPr lang="tr-TR" dirty="0" smtClean="0"/>
              <a:t>Deneysel psikoloji adı verilen bütün bu çalışmaların sonuçları eğitim, gelişim, sosyal, sağlık, spor, endüstri ve örgüt, meslek, trafik, klinik psikoloji gibi psikolojinin alt alanlarında kullanılır</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KPSS</a:t>
            </a:r>
            <a:endParaRPr lang="tr-TR" b="1" dirty="0"/>
          </a:p>
        </p:txBody>
      </p:sp>
      <p:sp>
        <p:nvSpPr>
          <p:cNvPr id="3" name="2 İçerik Yer Tutucusu"/>
          <p:cNvSpPr>
            <a:spLocks noGrp="1"/>
          </p:cNvSpPr>
          <p:nvPr>
            <p:ph sz="quarter" idx="1"/>
          </p:nvPr>
        </p:nvSpPr>
        <p:spPr/>
        <p:txBody>
          <a:bodyPr>
            <a:normAutofit/>
          </a:bodyPr>
          <a:lstStyle/>
          <a:p>
            <a:pPr>
              <a:buNone/>
            </a:pPr>
            <a:r>
              <a:rPr lang="tr-TR" dirty="0" smtClean="0"/>
              <a:t>   KPSS puanı ortalama 85 civarıdır. </a:t>
            </a: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isse Senedi">
  <a:themeElements>
    <a:clrScheme name="Hisse Sened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Hisse Senedi">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Hisse Senedi">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63</TotalTime>
  <Words>279</Words>
  <Application>WPS Presentation</Application>
  <PresentationFormat>Özel</PresentationFormat>
  <Paragraphs>25</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Hisse Senedi</vt:lpstr>
      <vt:lpstr>PSİKOLOJİ </vt:lpstr>
      <vt:lpstr>PROGRAM HAKKINDA BİLGİLER</vt:lpstr>
      <vt:lpstr>Program hakkında bilgiler</vt:lpstr>
      <vt:lpstr>GEREKEN MİN. NET</vt:lpstr>
      <vt:lpstr>Psikolog; </vt:lpstr>
      <vt:lpstr>PSİKOLOJİ</vt:lpstr>
      <vt:lpstr>PSİKOLOJİ</vt:lpstr>
      <vt:lpstr>PSİKOLOJİ</vt:lpstr>
      <vt:lpstr>KPSS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WPS Presentation</dc:title>
  <dc:creator>SİSTEM 5</dc:creator>
  <cp:lastModifiedBy>SİSTEM 3</cp:lastModifiedBy>
  <cp:revision>20</cp:revision>
  <dcterms:created xsi:type="dcterms:W3CDTF">2024-12-10T07:49:46Z</dcterms:created>
  <dcterms:modified xsi:type="dcterms:W3CDTF">2024-12-23T11:21:51Z</dcterms:modified>
</cp:coreProperties>
</file>