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2"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17" name="16 Altbilgi Yer Tutucusu"/>
          <p:cNvSpPr>
            <a:spLocks noGrp="1"/>
          </p:cNvSpPr>
          <p:nvPr>
            <p:ph type="ftr" sz="quarter" idx="11"/>
          </p:nvPr>
        </p:nvSpPr>
        <p:spPr/>
        <p:txBody>
          <a:bodyPr/>
          <a:lstStyle/>
          <a:p>
            <a:endParaRPr lang="en-US"/>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9B618960-8005-486C-9A75-10CB2AAC16F9}" type="slidenum">
              <a:rPr lang="en-US" smtClean="0"/>
              <a:pPr/>
              <a:t>‹#›</a:t>
            </a:fld>
            <a:endParaRPr lang="en-US"/>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a:xfrm>
            <a:off x="1066800" y="6172200"/>
            <a:ext cx="5334000" cy="457200"/>
          </a:xfrm>
        </p:spPr>
        <p:txBody>
          <a:bodyPr/>
          <a:lstStyle/>
          <a:p>
            <a:endParaRPr lang="en-US"/>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a:xfrm>
            <a:off x="1219200" y="6172200"/>
            <a:ext cx="5181600" cy="457200"/>
          </a:xfrm>
        </p:spPr>
        <p:txBody>
          <a:bodyPr/>
          <a:lstStyle/>
          <a:p>
            <a:endParaRPr lang="en-US"/>
          </a:p>
        </p:txBody>
      </p:sp>
      <p:sp>
        <p:nvSpPr>
          <p:cNvPr id="7" name="6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3A1C593-65D0-4073-BCC9-577B9352EA97}" type="datetimeFigureOut">
              <a:rPr lang="en-US" smtClean="0"/>
              <a:pPr/>
              <a:t>12/23/2024</a:t>
            </a:fld>
            <a:endParaRPr lang="en-US"/>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tr-TR" dirty="0" smtClean="0"/>
              <a:t>Duygu ve düşüncelerin analizi ve sentezi, bu mesleğin anahtar kavramlarını oluşturuyor. Pek çok alt alanı ve çalışma seçenekleri olan, gelecekte de hep var olacak bu mesleği yakından tanımak ister misiniz?</a:t>
            </a:r>
            <a:endParaRPr lang="en-US" dirty="0"/>
          </a:p>
        </p:txBody>
      </p:sp>
      <p:sp>
        <p:nvSpPr>
          <p:cNvPr id="2" name="Title 1"/>
          <p:cNvSpPr>
            <a:spLocks noGrp="1"/>
          </p:cNvSpPr>
          <p:nvPr>
            <p:ph type="ctrTitle"/>
          </p:nvPr>
        </p:nvSpPr>
        <p:spPr/>
        <p:txBody>
          <a:bodyPr/>
          <a:lstStyle/>
          <a:p>
            <a:r>
              <a:rPr lang="tr-TR" b="1" dirty="0" smtClean="0"/>
              <a:t>PSİKOLOJİ</a:t>
            </a:r>
            <a:r>
              <a:rPr lang="tr-TR" b="1" smtClean="0"/>
              <a:t/>
            </a:r>
            <a:br>
              <a:rPr lang="tr-TR" b="1" smtClean="0"/>
            </a:br>
            <a:endParaRPr lang="en-US" b="1" dirty="0"/>
          </a:p>
        </p:txBody>
      </p:sp>
    </p:spTree>
    <p:extLst>
      <p:ext uri="{BB962C8B-B14F-4D97-AF65-F5344CB8AC3E}">
        <p14:creationId xmlns="" xmlns:p14="http://schemas.microsoft.com/office/powerpoint/2010/main" val="307201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4 yıllık lisans programıdır.</a:t>
            </a:r>
          </a:p>
          <a:p>
            <a:pPr marL="0" indent="0" algn="just">
              <a:buNone/>
            </a:pPr>
            <a:endParaRPr lang="tr-TR" b="1" dirty="0" smtClean="0">
              <a:latin typeface="Verdana" panose="020B0604030504040204" pitchFamily="34" charset="0"/>
              <a:ea typeface="Verdana" panose="020B0604030504040204" pitchFamily="34" charset="0"/>
            </a:endParaRPr>
          </a:p>
          <a:p>
            <a:r>
              <a:rPr lang="tr-TR" dirty="0" smtClean="0"/>
              <a:t>Psikolog insan ve hayvan davranışlarını, zihinsel yapı ve süreçlerini gözlem ve deney gibi bilimsel yöntemleri kullanarak inceleyen kişidir. Temel bir bilimdir. Bulguları sosyal alanlara uygulanabilir. </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Boğaziçi Üniversitesi(İngilizce)   1779</a:t>
            </a:r>
          </a:p>
          <a:p>
            <a:pPr>
              <a:buNone/>
            </a:pPr>
            <a:endParaRPr lang="tr-TR" b="1" dirty="0" smtClean="0"/>
          </a:p>
          <a:p>
            <a:pPr>
              <a:buNone/>
            </a:pPr>
            <a:r>
              <a:rPr lang="tr-TR" b="1" dirty="0" smtClean="0"/>
              <a:t>En Düşük</a:t>
            </a:r>
          </a:p>
          <a:p>
            <a:pPr>
              <a:buNone/>
            </a:pPr>
            <a:endParaRPr lang="tr-TR" dirty="0" smtClean="0"/>
          </a:p>
          <a:p>
            <a:pPr>
              <a:buNone/>
            </a:pPr>
            <a:r>
              <a:rPr lang="tr-TR" dirty="0" smtClean="0"/>
              <a:t>Ağrı İbrahim Çeçen Üniversitesi  176 bin</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7126" y="0"/>
            <a:ext cx="10515600" cy="1325563"/>
          </a:xfrm>
        </p:spPr>
        <p:txBody>
          <a:bodyPr/>
          <a:lstStyle/>
          <a:p>
            <a:r>
              <a:rPr lang="tr-TR" dirty="0" smtClean="0"/>
              <a:t>GEREKEN MİN. NET</a:t>
            </a:r>
            <a:endParaRPr lang="tr-TR" dirty="0"/>
          </a:p>
        </p:txBody>
      </p:sp>
      <p:pic>
        <p:nvPicPr>
          <p:cNvPr id="1026" name="Picture 2"/>
          <p:cNvPicPr>
            <a:picLocks noGrp="1" noChangeAspect="1" noChangeArrowheads="1"/>
          </p:cNvPicPr>
          <p:nvPr>
            <p:ph sz="quarter" idx="1"/>
          </p:nvPr>
        </p:nvPicPr>
        <p:blipFill>
          <a:blip r:embed="rId2"/>
          <a:srcRect l="52757" t="34296" r="18550" b="23675"/>
          <a:stretch>
            <a:fillRect/>
          </a:stretch>
        </p:blipFill>
        <p:spPr bwMode="auto">
          <a:xfrm>
            <a:off x="1280160" y="1058092"/>
            <a:ext cx="8660674" cy="563009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Psikolog; </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Psikolog olmak isteyenlerin, sözel yeteneğe sahip, sosyal ve temel bilimlere ilgili, insanlarla iletişimde bulunmaktan ve yardım etmekten hoşlanan, onların duygu ve düşüncelerini anlayabilen ve etkileyebilen, kendisiyle barışık, sabırlı, hoşgörülü ve sorumluluk sahibi kişiler olması gerekir. Bu mesleğe sahip kişiler danışmanlık yaptığı kişiler, yakınları, diğer personel ve meslektaşlarıyla iletişim hâlindedirler.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PSİKOLOJİ</a:t>
            </a:r>
            <a:endParaRPr lang="tr-TR" dirty="0"/>
          </a:p>
        </p:txBody>
      </p:sp>
      <p:sp>
        <p:nvSpPr>
          <p:cNvPr id="3" name="2 İçerik Yer Tutucusu"/>
          <p:cNvSpPr>
            <a:spLocks noGrp="1"/>
          </p:cNvSpPr>
          <p:nvPr>
            <p:ph sz="quarter" idx="1"/>
          </p:nvPr>
        </p:nvSpPr>
        <p:spPr/>
        <p:txBody>
          <a:bodyPr>
            <a:normAutofit/>
          </a:bodyPr>
          <a:lstStyle/>
          <a:p>
            <a:r>
              <a:rPr lang="tr-TR" dirty="0" smtClean="0"/>
              <a:t>Mesleğin eğitimi üniversitelerin Psikoloji bölümünde verilmektedir.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PSİKOLOJİ</a:t>
            </a:r>
            <a:endParaRPr lang="tr-TR" dirty="0"/>
          </a:p>
        </p:txBody>
      </p:sp>
      <p:sp>
        <p:nvSpPr>
          <p:cNvPr id="3" name="2 İçerik Yer Tutucusu"/>
          <p:cNvSpPr>
            <a:spLocks noGrp="1"/>
          </p:cNvSpPr>
          <p:nvPr>
            <p:ph sz="quarter" idx="1"/>
          </p:nvPr>
        </p:nvSpPr>
        <p:spPr/>
        <p:txBody>
          <a:bodyPr/>
          <a:lstStyle/>
          <a:p>
            <a:pPr>
              <a:buNone/>
            </a:pPr>
            <a:r>
              <a:rPr lang="tr-TR" dirty="0" smtClean="0"/>
              <a:t>Psikologlar kamu sektöründe ve özel sektörde iş bulabilirler. Psikologlar Sağlık Bakanlığına ve üniversitelere bağlı ruh ve sinir hastanelerinde, ruh sağlığı merkezlerinde, kreş ve çocuk bakımevlerinde, aile sosyal politikalar </a:t>
            </a:r>
            <a:r>
              <a:rPr lang="tr-TR" dirty="0" smtClean="0"/>
              <a:t>bakanlığında psikolog, emniyetlerde psikolog olarak, </a:t>
            </a:r>
            <a:r>
              <a:rPr lang="tr-TR" dirty="0" err="1" smtClean="0"/>
              <a:t>TSK’da</a:t>
            </a:r>
            <a:r>
              <a:rPr lang="tr-TR" dirty="0" smtClean="0"/>
              <a:t> RDM subayı olarak, </a:t>
            </a:r>
            <a:r>
              <a:rPr lang="tr-TR" dirty="0" smtClean="0"/>
              <a:t>huzurevlerinde, çocuk ıslahevleri ve cezaevlerinde, özel eğitim ve rehabilitasyon merkezlerinde. Ayrıca pedagojik formasyon alanlar </a:t>
            </a:r>
            <a:r>
              <a:rPr lang="tr-TR" dirty="0" smtClean="0"/>
              <a:t>rehber öğretmenliği </a:t>
            </a:r>
            <a:r>
              <a:rPr lang="tr-TR" dirty="0" smtClean="0"/>
              <a:t>yapabilirler</a:t>
            </a:r>
            <a:r>
              <a:rPr lang="tr-TR" dirty="0" smtClean="0"/>
              <a:t>.. </a:t>
            </a:r>
            <a:r>
              <a:rPr lang="tr-TR" dirty="0" smtClean="0"/>
              <a:t>Lisansüstü eğitim yapanların iş bulmaları daha kolaydır.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PSİKOLOJİ</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Deneysel psikoloji adı verilen bütün bu çalışmaların sonuçları eğitim, gelişim, sosyal, sağlık, spor, endüstri ve örgüt, meslek, trafik, klinik psikoloji gibi psikolojinin alt alanlarında kullanılır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KPSS</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KPSS puanı ortalama 85 civarıdır.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TotalTime>
  <Words>279</Words>
  <Application>WPS Presentation</Application>
  <PresentationFormat>Özel</PresentationFormat>
  <Paragraphs>25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Hisse Senedi</vt:lpstr>
      <vt:lpstr>PSİKOLOJİ </vt:lpstr>
      <vt:lpstr>PROGRAM HAKKINDA BİLGİLER</vt:lpstr>
      <vt:lpstr>Program hakkında bilgiler</vt:lpstr>
      <vt:lpstr>GEREKEN MİN. NET</vt:lpstr>
      <vt:lpstr>Psikolog; </vt:lpstr>
      <vt:lpstr>PSİKOLOJİ</vt:lpstr>
      <vt:lpstr>PSİKOLOJİ</vt:lpstr>
      <vt:lpstr>PSİKOLOJİ</vt:lpstr>
      <vt:lpstr>KPSS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20</cp:revision>
  <dcterms:created xsi:type="dcterms:W3CDTF">2024-12-10T07:49:46Z</dcterms:created>
  <dcterms:modified xsi:type="dcterms:W3CDTF">2024-12-23T11:21:51Z</dcterms:modified>
</cp:coreProperties>
</file>